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7" autoAdjust="0"/>
  </p:normalViewPr>
  <p:slideViewPr>
    <p:cSldViewPr>
      <p:cViewPr varScale="1"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CAC083-B3C4-4D72-9E6F-76C29B1AF51B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A9E7E36-A909-46CD-ACF9-A7702A2FD8B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C083-B3C4-4D72-9E6F-76C29B1AF51B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7E36-A909-46CD-ACF9-A7702A2FD8B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C083-B3C4-4D72-9E6F-76C29B1AF51B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7E36-A909-46CD-ACF9-A7702A2FD8B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DCAC083-B3C4-4D72-9E6F-76C29B1AF51B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7E36-A909-46CD-ACF9-A7702A2FD8B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DCAC083-B3C4-4D72-9E6F-76C29B1AF51B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A9E7E36-A909-46CD-ACF9-A7702A2FD8B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CAC083-B3C4-4D72-9E6F-76C29B1AF51B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A9E7E36-A909-46CD-ACF9-A7702A2FD8B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DCAC083-B3C4-4D72-9E6F-76C29B1AF51B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A9E7E36-A909-46CD-ACF9-A7702A2FD8B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C083-B3C4-4D72-9E6F-76C29B1AF51B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7E36-A909-46CD-ACF9-A7702A2FD8B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CAC083-B3C4-4D72-9E6F-76C29B1AF51B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A9E7E36-A909-46CD-ACF9-A7702A2FD8B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DCAC083-B3C4-4D72-9E6F-76C29B1AF51B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A9E7E36-A909-46CD-ACF9-A7702A2FD8B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DCAC083-B3C4-4D72-9E6F-76C29B1AF51B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A9E7E36-A909-46CD-ACF9-A7702A2FD8B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DCAC083-B3C4-4D72-9E6F-76C29B1AF51B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A9E7E36-A909-46CD-ACF9-A7702A2FD8B4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EL QUE FAIG A CASA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Marta Serra </a:t>
            </a:r>
            <a:r>
              <a:rPr lang="es-ES" dirty="0" err="1" smtClean="0"/>
              <a:t>Mestre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730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575"/>
            <a:ext cx="8793515" cy="494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PEL MATÍ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 smtClean="0"/>
              <a:t>Hola </a:t>
            </a:r>
            <a:r>
              <a:rPr lang="ca-ES" dirty="0" err="1" smtClean="0"/>
              <a:t>Vero</a:t>
            </a:r>
            <a:r>
              <a:rPr lang="ca-ES" dirty="0" smtClean="0"/>
              <a:t>!!! Primer que tot pel matí m’aixeco a les vuit, vaig al despatx i començo a llegir fins les nou a les nou esmorzo faig els deures. Vaig a dalt a rentar-me les dents, em rento la cara, em vesteixo i em pentino. Desprès torno a llegir  i jugo a escacs.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5820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MOTIU PERQUÈ FAIG MÉS COSES I FAIG MENYS COSES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dirty="0" err="1" smtClean="0"/>
              <a:t>motiu</a:t>
            </a:r>
            <a:r>
              <a:rPr lang="es-ES" dirty="0" smtClean="0"/>
              <a:t> que </a:t>
            </a:r>
            <a:r>
              <a:rPr lang="es-ES" dirty="0" err="1" smtClean="0"/>
              <a:t>faig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coses </a:t>
            </a:r>
            <a:r>
              <a:rPr lang="es-ES" dirty="0" err="1" smtClean="0"/>
              <a:t>és</a:t>
            </a:r>
            <a:r>
              <a:rPr lang="es-ES" dirty="0" smtClean="0"/>
              <a:t> </a:t>
            </a:r>
            <a:r>
              <a:rPr lang="es-ES" dirty="0" err="1" smtClean="0"/>
              <a:t>perquè</a:t>
            </a:r>
            <a:r>
              <a:rPr lang="es-ES" dirty="0" smtClean="0"/>
              <a:t> ara </a:t>
            </a:r>
            <a:r>
              <a:rPr lang="es-ES" dirty="0" err="1" smtClean="0"/>
              <a:t>llegeixo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perquè</a:t>
            </a:r>
            <a:r>
              <a:rPr lang="es-ES" dirty="0" smtClean="0"/>
              <a:t> fan un </a:t>
            </a:r>
            <a:r>
              <a:rPr lang="es-ES" dirty="0" err="1" smtClean="0"/>
              <a:t>concurs</a:t>
            </a:r>
            <a:r>
              <a:rPr lang="es-ES" dirty="0" smtClean="0"/>
              <a:t> de lectura, i el </a:t>
            </a:r>
            <a:r>
              <a:rPr lang="es-ES" dirty="0" err="1" smtClean="0"/>
              <a:t>motiu</a:t>
            </a:r>
            <a:r>
              <a:rPr lang="es-ES" dirty="0" smtClean="0"/>
              <a:t> que </a:t>
            </a:r>
            <a:r>
              <a:rPr lang="es-ES" dirty="0" err="1" smtClean="0"/>
              <a:t>faig</a:t>
            </a:r>
            <a:r>
              <a:rPr lang="es-ES" dirty="0" smtClean="0"/>
              <a:t> </a:t>
            </a:r>
            <a:r>
              <a:rPr lang="es-ES" dirty="0" err="1" smtClean="0"/>
              <a:t>menys</a:t>
            </a:r>
            <a:r>
              <a:rPr lang="es-ES" dirty="0" smtClean="0"/>
              <a:t> coses </a:t>
            </a:r>
            <a:r>
              <a:rPr lang="es-ES" dirty="0" err="1" smtClean="0"/>
              <a:t>és</a:t>
            </a:r>
            <a:r>
              <a:rPr lang="es-ES" dirty="0" smtClean="0"/>
              <a:t>, </a:t>
            </a:r>
            <a:r>
              <a:rPr lang="es-ES" dirty="0" err="1" smtClean="0"/>
              <a:t>perquè</a:t>
            </a:r>
            <a:r>
              <a:rPr lang="es-ES" dirty="0" smtClean="0"/>
              <a:t> </a:t>
            </a:r>
            <a:r>
              <a:rPr lang="es-ES" dirty="0" err="1" smtClean="0"/>
              <a:t>abans</a:t>
            </a:r>
            <a:r>
              <a:rPr lang="es-ES" dirty="0" smtClean="0"/>
              <a:t> </a:t>
            </a:r>
            <a:r>
              <a:rPr lang="es-ES" dirty="0" err="1" smtClean="0"/>
              <a:t>jugava</a:t>
            </a:r>
            <a:r>
              <a:rPr lang="es-ES" dirty="0" smtClean="0"/>
              <a:t> cada </a:t>
            </a:r>
            <a:r>
              <a:rPr lang="es-ES" dirty="0" err="1" smtClean="0"/>
              <a:t>dia</a:t>
            </a:r>
            <a:r>
              <a:rPr lang="es-ES" dirty="0" smtClean="0"/>
              <a:t> a </a:t>
            </a:r>
            <a:r>
              <a:rPr lang="es-ES" dirty="0" err="1" smtClean="0"/>
              <a:t>escacs</a:t>
            </a:r>
            <a:r>
              <a:rPr lang="es-ES" dirty="0" smtClean="0"/>
              <a:t>, i ara </a:t>
            </a:r>
            <a:r>
              <a:rPr lang="es-ES" dirty="0" err="1" smtClean="0"/>
              <a:t>juguem</a:t>
            </a:r>
            <a:r>
              <a:rPr lang="es-ES" dirty="0" smtClean="0"/>
              <a:t> </a:t>
            </a:r>
            <a:r>
              <a:rPr lang="es-ES" dirty="0" err="1" smtClean="0"/>
              <a:t>però</a:t>
            </a:r>
            <a:r>
              <a:rPr lang="es-ES" dirty="0" smtClean="0"/>
              <a:t> no </a:t>
            </a:r>
            <a:r>
              <a:rPr lang="es-ES" dirty="0" err="1" smtClean="0"/>
              <a:t>tant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267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 LA TARDA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3024336" cy="170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Pel</a:t>
            </a:r>
            <a:r>
              <a:rPr lang="es-ES" dirty="0" smtClean="0"/>
              <a:t> </a:t>
            </a:r>
            <a:r>
              <a:rPr lang="es-ES" dirty="0" err="1" smtClean="0"/>
              <a:t>migdia</a:t>
            </a:r>
            <a:r>
              <a:rPr lang="es-ES" dirty="0" smtClean="0"/>
              <a:t> </a:t>
            </a:r>
            <a:r>
              <a:rPr lang="es-ES" dirty="0" err="1" smtClean="0"/>
              <a:t>jo</a:t>
            </a:r>
            <a:r>
              <a:rPr lang="es-ES" dirty="0" smtClean="0"/>
              <a:t> i el </a:t>
            </a:r>
            <a:r>
              <a:rPr lang="es-ES" dirty="0" err="1" smtClean="0"/>
              <a:t>meu</a:t>
            </a:r>
            <a:r>
              <a:rPr lang="es-ES" dirty="0" smtClean="0"/>
              <a:t> </a:t>
            </a:r>
            <a:r>
              <a:rPr lang="es-ES" dirty="0" err="1" smtClean="0"/>
              <a:t>germà</a:t>
            </a:r>
            <a:r>
              <a:rPr lang="es-ES" dirty="0" smtClean="0"/>
              <a:t> </a:t>
            </a:r>
            <a:r>
              <a:rPr lang="es-ES" dirty="0" err="1" smtClean="0"/>
              <a:t>parem</a:t>
            </a:r>
            <a:r>
              <a:rPr lang="es-ES" dirty="0" smtClean="0"/>
              <a:t> la taula i </a:t>
            </a:r>
            <a:r>
              <a:rPr lang="es-ES" dirty="0" err="1" smtClean="0"/>
              <a:t>dinem</a:t>
            </a:r>
            <a:r>
              <a:rPr lang="es-ES" dirty="0" smtClean="0"/>
              <a:t> , </a:t>
            </a:r>
            <a:r>
              <a:rPr lang="es-ES" dirty="0" err="1" smtClean="0"/>
              <a:t>desprès</a:t>
            </a:r>
            <a:r>
              <a:rPr lang="es-ES" dirty="0" smtClean="0"/>
              <a:t> </a:t>
            </a:r>
            <a:r>
              <a:rPr lang="es-ES" dirty="0" err="1" smtClean="0"/>
              <a:t>tenim</a:t>
            </a:r>
            <a:r>
              <a:rPr lang="es-ES" dirty="0" smtClean="0"/>
              <a:t> un </a:t>
            </a:r>
            <a:r>
              <a:rPr lang="es-ES" dirty="0" err="1" smtClean="0"/>
              <a:t>ratet</a:t>
            </a:r>
            <a:r>
              <a:rPr lang="es-ES" dirty="0" smtClean="0"/>
              <a:t> per jugar al </a:t>
            </a:r>
            <a:r>
              <a:rPr lang="es-ES" dirty="0" err="1" smtClean="0"/>
              <a:t>mobil</a:t>
            </a:r>
            <a:r>
              <a:rPr lang="es-ES" dirty="0" smtClean="0"/>
              <a:t>. </a:t>
            </a:r>
            <a:r>
              <a:rPr lang="es-ES" dirty="0" err="1" smtClean="0"/>
              <a:t>Desprès</a:t>
            </a:r>
            <a:r>
              <a:rPr lang="es-ES" dirty="0" smtClean="0"/>
              <a:t> </a:t>
            </a:r>
            <a:r>
              <a:rPr lang="es-ES" dirty="0" err="1" smtClean="0"/>
              <a:t>llegeixo</a:t>
            </a:r>
            <a:r>
              <a:rPr lang="es-ES" dirty="0" smtClean="0"/>
              <a:t> i </a:t>
            </a:r>
            <a:r>
              <a:rPr lang="es-ES" dirty="0" err="1" smtClean="0"/>
              <a:t>anem</a:t>
            </a:r>
            <a:r>
              <a:rPr lang="es-ES" dirty="0" smtClean="0"/>
              <a:t> a </a:t>
            </a:r>
            <a:r>
              <a:rPr lang="es-ES" dirty="0" err="1" smtClean="0"/>
              <a:t>baix</a:t>
            </a:r>
            <a:r>
              <a:rPr lang="es-ES" dirty="0" smtClean="0"/>
              <a:t> a </a:t>
            </a:r>
            <a:r>
              <a:rPr lang="es-ES" dirty="0" err="1" smtClean="0"/>
              <a:t>fer</a:t>
            </a:r>
            <a:r>
              <a:rPr lang="es-ES" dirty="0" smtClean="0"/>
              <a:t> </a:t>
            </a:r>
            <a:r>
              <a:rPr lang="es-ES" dirty="0" err="1" smtClean="0"/>
              <a:t>esport</a:t>
            </a:r>
            <a:r>
              <a:rPr lang="es-ES" dirty="0" smtClean="0"/>
              <a:t> i a escalar </a:t>
            </a:r>
            <a:r>
              <a:rPr lang="es-ES" dirty="0" err="1" smtClean="0"/>
              <a:t>l’abre</a:t>
            </a:r>
            <a:r>
              <a:rPr lang="es-ES" dirty="0" smtClean="0"/>
              <a:t>, </a:t>
            </a:r>
            <a:r>
              <a:rPr lang="es-ES" dirty="0" err="1" smtClean="0"/>
              <a:t>desprès</a:t>
            </a:r>
            <a:r>
              <a:rPr lang="es-ES" dirty="0" smtClean="0"/>
              <a:t> </a:t>
            </a:r>
            <a:r>
              <a:rPr lang="es-ES" dirty="0" err="1" smtClean="0"/>
              <a:t>faig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deures</a:t>
            </a:r>
            <a:r>
              <a:rPr lang="es-ES" dirty="0" smtClean="0"/>
              <a:t> i </a:t>
            </a:r>
            <a:r>
              <a:rPr lang="es-ES" dirty="0" err="1" smtClean="0"/>
              <a:t>llegeixo</a:t>
            </a:r>
            <a:r>
              <a:rPr lang="es-ES" dirty="0" smtClean="0"/>
              <a:t>. Jugo a </a:t>
            </a:r>
            <a:r>
              <a:rPr lang="es-ES" dirty="0" err="1" smtClean="0"/>
              <a:t>escacs</a:t>
            </a:r>
            <a:r>
              <a:rPr lang="es-ES" dirty="0" smtClean="0"/>
              <a:t> i torno a </a:t>
            </a:r>
            <a:r>
              <a:rPr lang="es-ES" dirty="0" err="1" smtClean="0"/>
              <a:t>baix</a:t>
            </a:r>
            <a:r>
              <a:rPr lang="es-ES" dirty="0" smtClean="0"/>
              <a:t> a jugar a futbol.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86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 LA NIT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Per la </a:t>
            </a:r>
            <a:r>
              <a:rPr lang="es-ES" dirty="0" err="1" smtClean="0"/>
              <a:t>nit</a:t>
            </a:r>
            <a:r>
              <a:rPr lang="es-ES" dirty="0" smtClean="0"/>
              <a:t> miro </a:t>
            </a:r>
            <a:r>
              <a:rPr lang="es-ES" dirty="0" err="1" smtClean="0"/>
              <a:t>infoka</a:t>
            </a:r>
            <a:r>
              <a:rPr lang="es-ES" dirty="0" smtClean="0"/>
              <a:t> i </a:t>
            </a:r>
            <a:r>
              <a:rPr lang="es-ES" dirty="0" err="1" smtClean="0"/>
              <a:t>desprès</a:t>
            </a:r>
            <a:r>
              <a:rPr lang="es-ES" dirty="0" smtClean="0"/>
              <a:t> </a:t>
            </a:r>
            <a:r>
              <a:rPr lang="es-ES" dirty="0" err="1" smtClean="0"/>
              <a:t>sopem</a:t>
            </a:r>
            <a:r>
              <a:rPr lang="es-ES" dirty="0" smtClean="0"/>
              <a:t> la </a:t>
            </a:r>
            <a:r>
              <a:rPr lang="es-ES" dirty="0" err="1" smtClean="0"/>
              <a:t>meva</a:t>
            </a:r>
            <a:r>
              <a:rPr lang="es-ES" dirty="0" smtClean="0"/>
              <a:t> mare, el </a:t>
            </a:r>
            <a:r>
              <a:rPr lang="es-ES" dirty="0" err="1" smtClean="0"/>
              <a:t>meu</a:t>
            </a:r>
            <a:r>
              <a:rPr lang="es-ES" dirty="0" smtClean="0"/>
              <a:t> pare, el </a:t>
            </a:r>
            <a:r>
              <a:rPr lang="es-ES" dirty="0" err="1" smtClean="0"/>
              <a:t>meu</a:t>
            </a:r>
            <a:r>
              <a:rPr lang="es-ES" dirty="0" smtClean="0"/>
              <a:t> </a:t>
            </a:r>
            <a:r>
              <a:rPr lang="es-ES" dirty="0" err="1" smtClean="0"/>
              <a:t>germà</a:t>
            </a:r>
            <a:r>
              <a:rPr lang="es-ES" dirty="0" smtClean="0"/>
              <a:t> i </a:t>
            </a:r>
            <a:r>
              <a:rPr lang="es-ES" dirty="0" err="1" smtClean="0"/>
              <a:t>jo</a:t>
            </a:r>
            <a:r>
              <a:rPr lang="es-ES" dirty="0" smtClean="0"/>
              <a:t>. </a:t>
            </a:r>
            <a:r>
              <a:rPr lang="es-ES" dirty="0" err="1" smtClean="0"/>
              <a:t>Desprès</a:t>
            </a:r>
            <a:r>
              <a:rPr lang="es-ES" dirty="0" smtClean="0"/>
              <a:t> de sopar </a:t>
            </a:r>
            <a:r>
              <a:rPr lang="es-ES" dirty="0" err="1" smtClean="0"/>
              <a:t>mentre</a:t>
            </a:r>
            <a:r>
              <a:rPr lang="es-ES" dirty="0" smtClean="0"/>
              <a:t> el </a:t>
            </a:r>
            <a:r>
              <a:rPr lang="es-ES" dirty="0" err="1" smtClean="0"/>
              <a:t>meu</a:t>
            </a:r>
            <a:r>
              <a:rPr lang="es-ES" dirty="0" smtClean="0"/>
              <a:t> </a:t>
            </a:r>
            <a:r>
              <a:rPr lang="es-ES" dirty="0" err="1" smtClean="0"/>
              <a:t>germà</a:t>
            </a:r>
            <a:r>
              <a:rPr lang="es-ES" dirty="0" smtClean="0"/>
              <a:t> mira la tele </a:t>
            </a:r>
            <a:r>
              <a:rPr lang="es-ES" dirty="0" err="1" smtClean="0"/>
              <a:t>jo</a:t>
            </a:r>
            <a:r>
              <a:rPr lang="es-ES" dirty="0" smtClean="0"/>
              <a:t> </a:t>
            </a:r>
            <a:r>
              <a:rPr lang="es-ES" dirty="0" err="1" smtClean="0"/>
              <a:t>llegeixo</a:t>
            </a:r>
            <a:r>
              <a:rPr lang="es-ES" dirty="0" smtClean="0"/>
              <a:t>, i </a:t>
            </a:r>
            <a:r>
              <a:rPr lang="es-ES" dirty="0" err="1" smtClean="0"/>
              <a:t>desprès</a:t>
            </a:r>
            <a:r>
              <a:rPr lang="es-ES" dirty="0" smtClean="0"/>
              <a:t> </a:t>
            </a:r>
            <a:r>
              <a:rPr lang="es-ES" dirty="0" err="1" smtClean="0"/>
              <a:t>ens</a:t>
            </a:r>
            <a:r>
              <a:rPr lang="es-ES" dirty="0" smtClean="0"/>
              <a:t> </a:t>
            </a:r>
            <a:r>
              <a:rPr lang="es-ES" dirty="0" err="1" smtClean="0"/>
              <a:t>anem</a:t>
            </a:r>
            <a:r>
              <a:rPr lang="es-ES" dirty="0" smtClean="0"/>
              <a:t> a dormir. A </a:t>
            </a:r>
            <a:r>
              <a:rPr lang="es-ES" dirty="0" err="1" smtClean="0"/>
              <a:t>vegades</a:t>
            </a:r>
            <a:r>
              <a:rPr lang="es-ES" dirty="0" smtClean="0"/>
              <a:t> </a:t>
            </a:r>
            <a:r>
              <a:rPr lang="es-ES" dirty="0" err="1" smtClean="0"/>
              <a:t>m’avorreixo</a:t>
            </a:r>
            <a:r>
              <a:rPr lang="es-ES" dirty="0" smtClean="0"/>
              <a:t> </a:t>
            </a:r>
            <a:r>
              <a:rPr lang="es-ES" dirty="0" err="1" smtClean="0"/>
              <a:t>perquè</a:t>
            </a:r>
            <a:r>
              <a:rPr lang="es-ES" dirty="0" smtClean="0"/>
              <a:t> </a:t>
            </a:r>
            <a:r>
              <a:rPr lang="es-ES" dirty="0" err="1" smtClean="0"/>
              <a:t>vull</a:t>
            </a:r>
            <a:r>
              <a:rPr lang="es-ES" dirty="0" smtClean="0"/>
              <a:t> </a:t>
            </a:r>
            <a:r>
              <a:rPr lang="es-ES" dirty="0" err="1" smtClean="0"/>
              <a:t>anar</a:t>
            </a:r>
            <a:r>
              <a:rPr lang="es-ES" dirty="0" smtClean="0"/>
              <a:t> a </a:t>
            </a:r>
            <a:r>
              <a:rPr lang="es-ES" dirty="0" err="1" smtClean="0"/>
              <a:t>l’escola</a:t>
            </a:r>
            <a:r>
              <a:rPr lang="es-ES" dirty="0" smtClean="0"/>
              <a:t> i </a:t>
            </a:r>
            <a:r>
              <a:rPr lang="es-ES" dirty="0" err="1" smtClean="0"/>
              <a:t>veure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meus</a:t>
            </a:r>
            <a:r>
              <a:rPr lang="es-ES" dirty="0" smtClean="0"/>
              <a:t> </a:t>
            </a:r>
            <a:r>
              <a:rPr lang="es-ES" dirty="0" err="1" smtClean="0"/>
              <a:t>companys</a:t>
            </a:r>
            <a:r>
              <a:rPr lang="es-ES" dirty="0" smtClean="0"/>
              <a:t>.  Que </a:t>
            </a:r>
            <a:r>
              <a:rPr lang="es-ES" dirty="0" err="1" smtClean="0"/>
              <a:t>t’ho</a:t>
            </a:r>
            <a:r>
              <a:rPr lang="es-ES" dirty="0" smtClean="0"/>
              <a:t> </a:t>
            </a:r>
            <a:r>
              <a:rPr lang="es-ES" dirty="0" err="1" smtClean="0"/>
              <a:t>passis</a:t>
            </a:r>
            <a:r>
              <a:rPr lang="es-ES" dirty="0" smtClean="0"/>
              <a:t> </a:t>
            </a:r>
            <a:r>
              <a:rPr lang="es-ES" dirty="0" err="1" smtClean="0"/>
              <a:t>molt</a:t>
            </a:r>
            <a:r>
              <a:rPr lang="es-ES" dirty="0" smtClean="0"/>
              <a:t> </a:t>
            </a:r>
            <a:r>
              <a:rPr lang="es-ES" dirty="0" err="1" smtClean="0"/>
              <a:t>bé</a:t>
            </a:r>
            <a:r>
              <a:rPr lang="es-ES" dirty="0" smtClean="0"/>
              <a:t>, una </a:t>
            </a:r>
            <a:r>
              <a:rPr lang="es-ES" dirty="0" err="1" smtClean="0"/>
              <a:t>abraçada</a:t>
            </a:r>
            <a:r>
              <a:rPr lang="es-ES" dirty="0" smtClean="0"/>
              <a:t> </a:t>
            </a:r>
            <a:r>
              <a:rPr lang="es-ES" dirty="0" err="1" smtClean="0"/>
              <a:t>molt</a:t>
            </a:r>
            <a:r>
              <a:rPr lang="es-ES" dirty="0" smtClean="0"/>
              <a:t> </a:t>
            </a:r>
            <a:r>
              <a:rPr lang="es-ES" dirty="0" err="1" smtClean="0"/>
              <a:t>forta</a:t>
            </a:r>
            <a:r>
              <a:rPr lang="es-ES" dirty="0" smtClean="0"/>
              <a:t>. Marta. </a:t>
            </a:r>
            <a:r>
              <a:rPr lang="es-ES" dirty="0" err="1" smtClean="0"/>
              <a:t>T’enyoro</a:t>
            </a:r>
            <a:r>
              <a:rPr lang="es-ES" dirty="0" smtClean="0"/>
              <a:t> </a:t>
            </a:r>
            <a:r>
              <a:rPr lang="es-ES" dirty="0" err="1" smtClean="0"/>
              <a:t>molt</a:t>
            </a:r>
            <a:r>
              <a:rPr lang="es-ES" dirty="0" smtClean="0"/>
              <a:t>.                                                                                                                                    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247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187</TotalTime>
  <Words>254</Words>
  <Application>Microsoft Office PowerPoint</Application>
  <PresentationFormat>Presentación en pantalla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Brío</vt:lpstr>
      <vt:lpstr>EL QUE FAIG A CASA</vt:lpstr>
      <vt:lpstr>PEL MATÍ</vt:lpstr>
      <vt:lpstr>EL MOTIU PERQUÈ FAIG MÉS COSES I FAIG MENYS COSES</vt:lpstr>
      <vt:lpstr>PER LA TARDA</vt:lpstr>
      <vt:lpstr>PER LA NIT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QUE FAIG A CASA</dc:title>
  <dc:creator>Rosmarí Mestre</dc:creator>
  <cp:lastModifiedBy>Rosmarí Mestre</cp:lastModifiedBy>
  <cp:revision>6</cp:revision>
  <dcterms:created xsi:type="dcterms:W3CDTF">2020-04-23T10:55:46Z</dcterms:created>
  <dcterms:modified xsi:type="dcterms:W3CDTF">2020-04-23T14:03:22Z</dcterms:modified>
</cp:coreProperties>
</file>