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aen_eT_CY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youtube.com/watch?v=c75migheB-Q" TargetMode="External"/><Relationship Id="rId5" Type="http://schemas.openxmlformats.org/officeDocument/2006/relationships/hyperlink" Target="https://www.ccma.cat/tv3/alacarta/quequicom/bicicleta-la-maquina-perfecta/video/2729530/" TargetMode="External"/><Relationship Id="rId4" Type="http://schemas.openxmlformats.org/officeDocument/2006/relationships/hyperlink" Target="https://youtu.be/DoRjsJRNGn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R4i7U8gb-5AqiXkPWOHnGqDHU2GuvXljT79I8yjVSUg/edi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ADHqVz2H5If6BcytM8dtHMYGh6WLmqil9U0bQfjkE64/edit?usp=sharin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8522" y="2024980"/>
            <a:ext cx="10318418" cy="3680876"/>
          </a:xfrm>
        </p:spPr>
        <p:txBody>
          <a:bodyPr/>
          <a:lstStyle/>
          <a:p>
            <a:r>
              <a:rPr lang="ca-ES" dirty="0" smtClean="0"/>
              <a:t>SETMANA 4</a:t>
            </a:r>
            <a:br>
              <a:rPr lang="ca-ES" dirty="0" smtClean="0"/>
            </a:br>
            <a:r>
              <a:rPr lang="ca-ES" dirty="0" smtClean="0"/>
              <a:t>4-8 MAIG</a:t>
            </a:r>
            <a:br>
              <a:rPr lang="ca-ES" dirty="0" smtClean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949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44079"/>
          </a:xfrm>
        </p:spPr>
        <p:txBody>
          <a:bodyPr/>
          <a:lstStyle/>
          <a:p>
            <a:pPr algn="ctr"/>
            <a:r>
              <a:rPr lang="ca-ES" dirty="0" smtClean="0"/>
              <a:t>REPTE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927335" y="1609344"/>
            <a:ext cx="8827008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b="1" dirty="0"/>
              <a:t>“</a:t>
            </a:r>
            <a:r>
              <a:rPr lang="es-ES" sz="2000" b="1" dirty="0" err="1"/>
              <a:t>Construïu</a:t>
            </a:r>
            <a:r>
              <a:rPr lang="es-ES" sz="2000" b="1" dirty="0"/>
              <a:t> una </a:t>
            </a:r>
            <a:r>
              <a:rPr lang="es-ES" sz="2000" b="1" dirty="0" err="1"/>
              <a:t>màquina</a:t>
            </a:r>
            <a:r>
              <a:rPr lang="es-ES" sz="2000" b="1" dirty="0"/>
              <a:t> </a:t>
            </a:r>
            <a:r>
              <a:rPr lang="es-ES" sz="2000" b="1" dirty="0" err="1"/>
              <a:t>senzilla</a:t>
            </a:r>
            <a:r>
              <a:rPr lang="es-ES" sz="2000" b="1" dirty="0"/>
              <a:t> que </a:t>
            </a:r>
            <a:r>
              <a:rPr lang="es-ES" sz="2000" b="1" dirty="0" err="1"/>
              <a:t>permeti</a:t>
            </a:r>
            <a:r>
              <a:rPr lang="es-ES" sz="2000" b="1" dirty="0"/>
              <a:t> elevar un </a:t>
            </a:r>
            <a:r>
              <a:rPr lang="es-ES" sz="2000" b="1" dirty="0" err="1"/>
              <a:t>objecte</a:t>
            </a:r>
            <a:r>
              <a:rPr lang="es-ES" sz="2000" b="1" dirty="0"/>
              <a:t> (un ampolla </a:t>
            </a:r>
            <a:r>
              <a:rPr lang="es-ES" sz="2000" b="1" dirty="0" err="1"/>
              <a:t>d’aigua</a:t>
            </a:r>
            <a:r>
              <a:rPr lang="es-ES" sz="2000" b="1" dirty="0"/>
              <a:t> de 0,5l) </a:t>
            </a:r>
            <a:r>
              <a:rPr lang="es-ES" sz="2000" b="1" dirty="0" err="1"/>
              <a:t>més</a:t>
            </a:r>
            <a:r>
              <a:rPr lang="es-ES" sz="2000" b="1" dirty="0"/>
              <a:t> de 30 cm </a:t>
            </a:r>
            <a:r>
              <a:rPr lang="es-ES" sz="2000" b="1" dirty="0" err="1"/>
              <a:t>fent</a:t>
            </a:r>
            <a:r>
              <a:rPr lang="es-ES" sz="2000" b="1" dirty="0"/>
              <a:t> el </a:t>
            </a:r>
            <a:r>
              <a:rPr lang="es-ES" sz="2000" b="1" dirty="0" err="1"/>
              <a:t>mínim</a:t>
            </a:r>
            <a:r>
              <a:rPr lang="es-ES" sz="2000" b="1" dirty="0"/>
              <a:t> </a:t>
            </a:r>
            <a:r>
              <a:rPr lang="es-ES" sz="2000" b="1" dirty="0" err="1"/>
              <a:t>esforç</a:t>
            </a:r>
            <a:r>
              <a:rPr lang="es-ES" sz="2000" b="1" dirty="0" smtClean="0"/>
              <a:t>”</a:t>
            </a:r>
          </a:p>
          <a:p>
            <a:endParaRPr lang="ca-ES" dirty="0"/>
          </a:p>
          <a:p>
            <a:endParaRPr lang="ca-ES" dirty="0" smtClean="0"/>
          </a:p>
          <a:p>
            <a:pPr>
              <a:lnSpc>
                <a:spcPct val="150000"/>
              </a:lnSpc>
            </a:pPr>
            <a:r>
              <a:rPr lang="es-ES" dirty="0" err="1"/>
              <a:t>Úniques</a:t>
            </a:r>
            <a:r>
              <a:rPr lang="es-ES" dirty="0"/>
              <a:t> </a:t>
            </a:r>
            <a:r>
              <a:rPr lang="es-ES" dirty="0" err="1"/>
              <a:t>premisses</a:t>
            </a:r>
            <a:r>
              <a:rPr lang="es-ES" dirty="0" smtClean="0"/>
              <a:t>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err="1" smtClean="0"/>
              <a:t>Podeu</a:t>
            </a:r>
            <a:r>
              <a:rPr lang="es-ES" dirty="0" smtClean="0"/>
              <a:t> </a:t>
            </a:r>
            <a:r>
              <a:rPr lang="es-ES" dirty="0" err="1"/>
              <a:t>utilitzar</a:t>
            </a:r>
            <a:r>
              <a:rPr lang="es-ES" dirty="0"/>
              <a:t> </a:t>
            </a:r>
            <a:r>
              <a:rPr lang="es-ES" dirty="0" err="1"/>
              <a:t>tots</a:t>
            </a:r>
            <a:r>
              <a:rPr lang="es-ES" dirty="0"/>
              <a:t>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materials</a:t>
            </a:r>
            <a:r>
              <a:rPr lang="es-ES" dirty="0"/>
              <a:t> </a:t>
            </a:r>
            <a:r>
              <a:rPr lang="es-ES" dirty="0" smtClean="0"/>
              <a:t>que </a:t>
            </a:r>
            <a:r>
              <a:rPr lang="es-ES" dirty="0" err="1" smtClean="0"/>
              <a:t>tingueu</a:t>
            </a:r>
            <a:r>
              <a:rPr lang="es-ES" dirty="0" smtClean="0"/>
              <a:t> al </a:t>
            </a:r>
            <a:r>
              <a:rPr lang="es-ES" dirty="0" err="1" smtClean="0"/>
              <a:t>vostre</a:t>
            </a:r>
            <a:r>
              <a:rPr lang="es-ES" dirty="0" smtClean="0"/>
              <a:t> </a:t>
            </a:r>
            <a:r>
              <a:rPr lang="es-ES" dirty="0" err="1" smtClean="0"/>
              <a:t>abast</a:t>
            </a:r>
            <a:r>
              <a:rPr lang="es-ES" dirty="0" smtClean="0"/>
              <a:t>. (</a:t>
            </a:r>
            <a:r>
              <a:rPr lang="es-ES" dirty="0" err="1" smtClean="0"/>
              <a:t>jo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 </a:t>
            </a:r>
            <a:r>
              <a:rPr lang="es-ES" dirty="0" err="1" smtClean="0"/>
              <a:t>proposaré</a:t>
            </a:r>
            <a:r>
              <a:rPr lang="es-ES" dirty="0" smtClean="0"/>
              <a:t> </a:t>
            </a:r>
            <a:r>
              <a:rPr lang="es-ES" dirty="0" err="1" smtClean="0"/>
              <a:t>alguns</a:t>
            </a:r>
            <a:r>
              <a:rPr lang="es-ES" dirty="0" smtClean="0"/>
              <a:t>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err="1" smtClean="0"/>
              <a:t>Feu</a:t>
            </a:r>
            <a:r>
              <a:rPr lang="es-ES" dirty="0" smtClean="0"/>
              <a:t> </a:t>
            </a:r>
            <a:r>
              <a:rPr lang="es-ES" dirty="0"/>
              <a:t>un bon </a:t>
            </a:r>
            <a:r>
              <a:rPr lang="es-ES" dirty="0" err="1"/>
              <a:t>ús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materials</a:t>
            </a:r>
            <a:r>
              <a:rPr lang="es-ES" dirty="0"/>
              <a:t> </a:t>
            </a:r>
            <a:endParaRPr lang="es-ES" dirty="0" smtClean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err="1" smtClean="0"/>
              <a:t>Compartiu</a:t>
            </a:r>
            <a:r>
              <a:rPr lang="es-ES" dirty="0" smtClean="0"/>
              <a:t> </a:t>
            </a:r>
            <a:r>
              <a:rPr lang="es-ES" dirty="0"/>
              <a:t>idees </a:t>
            </a:r>
            <a:r>
              <a:rPr lang="es-ES" dirty="0" err="1"/>
              <a:t>abans</a:t>
            </a:r>
            <a:r>
              <a:rPr lang="es-ES" dirty="0"/>
              <a:t> de </a:t>
            </a:r>
            <a:r>
              <a:rPr lang="es-ES" dirty="0" err="1"/>
              <a:t>començar</a:t>
            </a:r>
            <a:r>
              <a:rPr lang="es-ES" dirty="0"/>
              <a:t> a </a:t>
            </a:r>
            <a:r>
              <a:rPr lang="es-ES" dirty="0" err="1"/>
              <a:t>fer</a:t>
            </a:r>
            <a:r>
              <a:rPr lang="es-ES" dirty="0"/>
              <a:t> </a:t>
            </a:r>
            <a:endParaRPr lang="es-ES" dirty="0" smtClean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/>
              <a:t>essencial</a:t>
            </a:r>
            <a:r>
              <a:rPr lang="es-ES" dirty="0"/>
              <a:t> </a:t>
            </a:r>
            <a:r>
              <a:rPr lang="es-ES" dirty="0" err="1"/>
              <a:t>fer</a:t>
            </a:r>
            <a:r>
              <a:rPr lang="es-ES" dirty="0"/>
              <a:t> un </a:t>
            </a:r>
            <a:r>
              <a:rPr lang="es-ES" dirty="0" err="1"/>
              <a:t>petit</a:t>
            </a:r>
            <a:r>
              <a:rPr lang="es-ES" dirty="0"/>
              <a:t> </a:t>
            </a:r>
            <a:r>
              <a:rPr lang="es-ES" dirty="0" err="1"/>
              <a:t>plantejament</a:t>
            </a:r>
            <a:r>
              <a:rPr lang="es-ES" dirty="0"/>
              <a:t> </a:t>
            </a:r>
            <a:endParaRPr lang="es-ES" dirty="0" smtClean="0"/>
          </a:p>
          <a:p>
            <a:pPr marL="285750" indent="-285750">
              <a:buFontTx/>
              <a:buChar char="-"/>
            </a:pPr>
            <a:endParaRPr lang="es-ES" dirty="0"/>
          </a:p>
          <a:p>
            <a:pPr algn="ctr"/>
            <a:r>
              <a:rPr lang="es-ES" dirty="0" smtClean="0"/>
              <a:t>PENSEU</a:t>
            </a:r>
            <a:r>
              <a:rPr lang="es-ES" dirty="0"/>
              <a:t>, REMENEU I FEU!! </a:t>
            </a:r>
            <a:endParaRPr lang="es-ES" dirty="0" smtClean="0"/>
          </a:p>
          <a:p>
            <a:endParaRPr lang="es-ES" dirty="0"/>
          </a:p>
          <a:p>
            <a:pPr algn="ctr"/>
            <a:r>
              <a:rPr lang="es-ES" dirty="0" smtClean="0"/>
              <a:t>ÀNIMS </a:t>
            </a:r>
            <a:r>
              <a:rPr lang="es-ES" dirty="0"/>
              <a:t>QUE HO ACONSEGUIREU!</a:t>
            </a:r>
          </a:p>
        </p:txBody>
      </p:sp>
    </p:spTree>
    <p:extLst>
      <p:ext uri="{BB962C8B-B14F-4D97-AF65-F5344CB8AC3E}">
        <p14:creationId xmlns:p14="http://schemas.microsoft.com/office/powerpoint/2010/main" val="424757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1º IDENTIFICACIÓ DE LES FORCES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597152" y="1874517"/>
            <a:ext cx="88635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a-ES" dirty="0" smtClean="0"/>
              <a:t>Quan et costa més portar la motxilla? </a:t>
            </a:r>
          </a:p>
          <a:p>
            <a:pPr>
              <a:lnSpc>
                <a:spcPct val="150000"/>
              </a:lnSpc>
            </a:pPr>
            <a:r>
              <a:rPr lang="ca-ES" dirty="0" smtClean="0"/>
              <a:t>Classifica de menys a més  en funció de l’esforç que has de realitzar (quan et costa).</a:t>
            </a:r>
          </a:p>
          <a:p>
            <a:pPr>
              <a:lnSpc>
                <a:spcPct val="150000"/>
              </a:lnSpc>
            </a:pPr>
            <a:r>
              <a:rPr lang="ca-ES" dirty="0" smtClean="0"/>
              <a:t>Per què creus que hi ha aquesta diferència? Com és la força que realitzes en cada cas, vertical o horitzontal?</a:t>
            </a:r>
          </a:p>
          <a:p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Hem penjo una motxilla a l’esquena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Agafo la motxilla amb els braços estesos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Arrastro la motxilla pel terra amb les mans. La motxilla està davant teu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Desplaço arrastrant la motxilla des d’una ansa. La motxilla està darrera teu.</a:t>
            </a:r>
          </a:p>
          <a:p>
            <a:endParaRPr lang="ca-ES" dirty="0" smtClean="0"/>
          </a:p>
          <a:p>
            <a:r>
              <a:rPr lang="ca-ES" b="1" dirty="0" smtClean="0"/>
              <a:t>Ho anoteu en un paper.</a:t>
            </a:r>
            <a:endParaRPr lang="ca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703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37883" y="475488"/>
            <a:ext cx="3092117" cy="520014"/>
          </a:xfrm>
        </p:spPr>
        <p:txBody>
          <a:bodyPr/>
          <a:lstStyle/>
          <a:p>
            <a:r>
              <a:rPr lang="es-ES" dirty="0" err="1" smtClean="0"/>
              <a:t>materials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37883" y="1133856"/>
            <a:ext cx="3366437" cy="5474208"/>
          </a:xfrm>
        </p:spPr>
        <p:txBody>
          <a:bodyPr>
            <a:normAutofit/>
          </a:bodyPr>
          <a:lstStyle/>
          <a:p>
            <a:r>
              <a:rPr lang="ca-ES" dirty="0" smtClean="0"/>
              <a:t>Cordes, cordills</a:t>
            </a:r>
          </a:p>
          <a:p>
            <a:r>
              <a:rPr lang="ca-ES" dirty="0" smtClean="0"/>
              <a:t>Fils</a:t>
            </a:r>
          </a:p>
          <a:p>
            <a:r>
              <a:rPr lang="ca-ES" dirty="0" smtClean="0"/>
              <a:t>Bobines de fil</a:t>
            </a:r>
          </a:p>
          <a:p>
            <a:r>
              <a:rPr lang="ca-ES" dirty="0" smtClean="0"/>
              <a:t>Peces de </a:t>
            </a:r>
            <a:r>
              <a:rPr lang="ca-ES" dirty="0" err="1" smtClean="0"/>
              <a:t>lego</a:t>
            </a:r>
            <a:endParaRPr lang="ca-ES" dirty="0" smtClean="0"/>
          </a:p>
          <a:p>
            <a:r>
              <a:rPr lang="ca-ES" dirty="0" smtClean="0"/>
              <a:t>Fil ferro</a:t>
            </a:r>
          </a:p>
          <a:p>
            <a:r>
              <a:rPr lang="ca-ES" dirty="0" smtClean="0"/>
              <a:t>Clip de paper</a:t>
            </a:r>
          </a:p>
          <a:p>
            <a:r>
              <a:rPr lang="ca-ES" dirty="0" smtClean="0"/>
              <a:t>Estenedor de roba </a:t>
            </a:r>
            <a:r>
              <a:rPr lang="ca-ES" dirty="0" err="1" smtClean="0"/>
              <a:t>d’alambre</a:t>
            </a:r>
            <a:endParaRPr lang="ca-ES" dirty="0" smtClean="0"/>
          </a:p>
          <a:p>
            <a:r>
              <a:rPr lang="ca-ES" dirty="0" smtClean="0"/>
              <a:t>Ampolla 0,5l (el pes)</a:t>
            </a:r>
          </a:p>
          <a:p>
            <a:r>
              <a:rPr lang="ca-ES" dirty="0" smtClean="0"/>
              <a:t>Ganxos</a:t>
            </a:r>
          </a:p>
          <a:p>
            <a:r>
              <a:rPr lang="ca-ES" dirty="0" smtClean="0"/>
              <a:t>Etc... I tot allò que trobeu per casa que creieu que sigui útil per construir la vostra màquina.</a:t>
            </a:r>
          </a:p>
          <a:p>
            <a:endParaRPr lang="ca-ES" dirty="0" smtClean="0"/>
          </a:p>
          <a:p>
            <a:endParaRPr lang="ca-ES" dirty="0" smtClean="0"/>
          </a:p>
        </p:txBody>
      </p:sp>
      <p:pic>
        <p:nvPicPr>
          <p:cNvPr id="1028" name="Picture 4" descr="UT3 Màquines i mecanis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83" y="329184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636183" y="5023104"/>
            <a:ext cx="60769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Vídeos d’ajuda: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hlinkClick r:id="rId3"/>
              </a:rPr>
              <a:t>https://</a:t>
            </a:r>
            <a:r>
              <a:rPr lang="es-ES" dirty="0" smtClean="0">
                <a:hlinkClick r:id="rId3"/>
              </a:rPr>
              <a:t>www.youtube.com/watch?v=haen_eT_CYs</a:t>
            </a:r>
            <a:endParaRPr lang="ca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u="sng" dirty="0" smtClean="0">
                <a:hlinkClick r:id="rId4"/>
              </a:rPr>
              <a:t>https</a:t>
            </a:r>
            <a:r>
              <a:rPr lang="ca-ES" u="sng" dirty="0">
                <a:hlinkClick r:id="rId4"/>
              </a:rPr>
              <a:t>://</a:t>
            </a:r>
            <a:r>
              <a:rPr lang="ca-ES" u="sng" dirty="0" smtClean="0">
                <a:hlinkClick r:id="rId4"/>
              </a:rPr>
              <a:t>youtu.be/DoRjsJRNGn8</a:t>
            </a:r>
            <a:endParaRPr lang="ca-ES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hlinkClick r:id="rId5"/>
              </a:rPr>
              <a:t>https://www.ccma.cat/tv3/alacarta/quequicom/bicicleta-la-maquina-perfecta/video/2729530</a:t>
            </a:r>
            <a:r>
              <a:rPr lang="es-ES" dirty="0" smtClean="0">
                <a:hlinkClick r:id="rId5"/>
              </a:rPr>
              <a:t>/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hlinkClick r:id="rId6"/>
              </a:rPr>
              <a:t>https://</a:t>
            </a:r>
            <a:r>
              <a:rPr lang="es-ES" dirty="0" smtClean="0">
                <a:hlinkClick r:id="rId6"/>
              </a:rPr>
              <a:t>www.youtube.com/watch?v=c75migheB-Q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2762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4623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2º plantejament i construcció </a:t>
            </a:r>
            <a:br>
              <a:rPr lang="ca-ES" dirty="0" smtClean="0"/>
            </a:br>
            <a:r>
              <a:rPr lang="ca-ES" dirty="0"/>
              <a:t/>
            </a:r>
            <a:br>
              <a:rPr lang="ca-ES" dirty="0"/>
            </a:br>
            <a:r>
              <a:rPr lang="ca-ES" sz="1800" dirty="0" smtClean="0"/>
              <a:t/>
            </a:r>
            <a:br>
              <a:rPr lang="ca-ES" sz="1800" dirty="0" smtClean="0"/>
            </a:br>
            <a:r>
              <a:rPr lang="ca-ES" sz="1800" dirty="0"/>
              <a:t/>
            </a:r>
            <a:br>
              <a:rPr lang="ca-ES" sz="1800" dirty="0"/>
            </a:br>
            <a:r>
              <a:rPr lang="ca-ES" dirty="0" smtClean="0"/>
              <a:t/>
            </a:r>
            <a:br>
              <a:rPr lang="ca-ES" dirty="0" smtClean="0"/>
            </a:br>
            <a:r>
              <a:rPr lang="ca-ES" dirty="0"/>
              <a:t/>
            </a:r>
            <a:br>
              <a:rPr lang="ca-ES" dirty="0"/>
            </a:br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3º representació i funcionament 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251678" y="1223391"/>
            <a:ext cx="970483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a-ES" sz="1600" dirty="0" smtClean="0"/>
              <a:t>Abans de començar heu de </a:t>
            </a:r>
            <a:r>
              <a:rPr lang="ca-ES" sz="1600" u="sng" dirty="0" smtClean="0"/>
              <a:t>plantejar amb un dibuix o esquema </a:t>
            </a:r>
            <a:r>
              <a:rPr lang="ca-ES" sz="1600" dirty="0" smtClean="0"/>
              <a:t>com serà la vostra politja i </a:t>
            </a:r>
            <a:r>
              <a:rPr lang="ca-ES" sz="1600" u="sng" dirty="0" smtClean="0"/>
              <a:t>quins materials </a:t>
            </a:r>
            <a:r>
              <a:rPr lang="ca-ES" sz="1600" dirty="0" smtClean="0"/>
              <a:t>necessitareu per construir-la.</a:t>
            </a:r>
          </a:p>
          <a:p>
            <a:pPr>
              <a:lnSpc>
                <a:spcPct val="150000"/>
              </a:lnSpc>
            </a:pPr>
            <a:r>
              <a:rPr lang="ca-ES" sz="1600" dirty="0" smtClean="0"/>
              <a:t>Sou lliures d’utilitzar els materials i el disseny que més us convingui, és una activitat totalment lliure a la creativitat i imaginació, sempre i quan es realitzin les premisses de l’inici. </a:t>
            </a:r>
          </a:p>
          <a:p>
            <a:pPr>
              <a:lnSpc>
                <a:spcPct val="150000"/>
              </a:lnSpc>
            </a:pPr>
            <a:r>
              <a:rPr lang="ca-ES" sz="1600" dirty="0" smtClean="0"/>
              <a:t>OBJECTIU: AIXECAR UNA AMPOLLA DE 0,5L AMB LA MENOR FORÇA POSSIBLE.</a:t>
            </a:r>
            <a:endParaRPr lang="ca-ES" dirty="0" smtClean="0"/>
          </a:p>
          <a:p>
            <a:pPr>
              <a:lnSpc>
                <a:spcPct val="150000"/>
              </a:lnSpc>
            </a:pPr>
            <a:r>
              <a:rPr lang="ca-ES" dirty="0" smtClean="0"/>
              <a:t>Ompliu el qüestionari que us deixo en finalitzar la vostra màquina:</a:t>
            </a:r>
          </a:p>
          <a:p>
            <a:endParaRPr lang="ca-ES" dirty="0"/>
          </a:p>
          <a:p>
            <a:pPr algn="ctr"/>
            <a:r>
              <a:rPr lang="ca-ES" sz="2400" b="1" dirty="0" smtClean="0">
                <a:hlinkClick r:id="rId2"/>
              </a:rPr>
              <a:t>QÜESTIONARI</a:t>
            </a:r>
            <a:endParaRPr lang="ca-ES" sz="2400" b="1" dirty="0" smtClean="0"/>
          </a:p>
          <a:p>
            <a:endParaRPr lang="ca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1414272" y="5705856"/>
            <a:ext cx="7802880" cy="87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a-ES" dirty="0" smtClean="0"/>
              <a:t>Feu un vídeo on es demostri que la vostra màquina aixeca l’ampolla d’aigua. </a:t>
            </a:r>
          </a:p>
          <a:p>
            <a:pPr>
              <a:lnSpc>
                <a:spcPct val="150000"/>
              </a:lnSpc>
            </a:pPr>
            <a:r>
              <a:rPr lang="ca-ES" dirty="0" smtClean="0"/>
              <a:t>Vídeo de </a:t>
            </a:r>
            <a:r>
              <a:rPr lang="ca-ES" b="1" dirty="0" err="1" smtClean="0"/>
              <a:t>màx</a:t>
            </a:r>
            <a:r>
              <a:rPr lang="ca-ES" b="1" dirty="0" smtClean="0"/>
              <a:t> d’1 min</a:t>
            </a:r>
            <a:r>
              <a:rPr lang="ca-ES" dirty="0" smtClean="0"/>
              <a:t>!! No cal més. Potser més curt si és vol.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414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VALORACIÓ DEL </a:t>
            </a:r>
            <a:r>
              <a:rPr lang="es-ES" dirty="0" smtClean="0"/>
              <a:t>PROJECTE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251678" y="1316736"/>
            <a:ext cx="9863328" cy="129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/>
              <a:t>s’eleven</a:t>
            </a:r>
            <a:r>
              <a:rPr lang="es-ES" dirty="0"/>
              <a:t> les coses?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 smtClean="0"/>
              <a:t>pots</a:t>
            </a:r>
            <a:r>
              <a:rPr lang="es-ES" dirty="0" smtClean="0"/>
              <a:t> </a:t>
            </a:r>
            <a:r>
              <a:rPr lang="es-ES" dirty="0" err="1" smtClean="0"/>
              <a:t>aixecar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fàcilment</a:t>
            </a:r>
            <a:r>
              <a:rPr lang="es-ES" dirty="0" smtClean="0"/>
              <a:t> una </a:t>
            </a:r>
            <a:r>
              <a:rPr lang="es-ES" dirty="0" err="1" smtClean="0"/>
              <a:t>motxilla</a:t>
            </a:r>
            <a:r>
              <a:rPr lang="es-ES" dirty="0" smtClean="0"/>
              <a:t>? Explica la </a:t>
            </a:r>
            <a:r>
              <a:rPr lang="es-ES" dirty="0" err="1" smtClean="0"/>
              <a:t>teva</a:t>
            </a:r>
            <a:r>
              <a:rPr lang="es-ES" dirty="0" smtClean="0"/>
              <a:t> experiencia.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Explica </a:t>
            </a:r>
            <a:r>
              <a:rPr lang="es-ES" dirty="0"/>
              <a:t>i valora </a:t>
            </a:r>
            <a:r>
              <a:rPr lang="es-ES" dirty="0" err="1"/>
              <a:t>com</a:t>
            </a:r>
            <a:r>
              <a:rPr lang="es-ES" dirty="0"/>
              <a:t> has </a:t>
            </a:r>
            <a:r>
              <a:rPr lang="es-ES" dirty="0" err="1"/>
              <a:t>viscut</a:t>
            </a:r>
            <a:r>
              <a:rPr lang="es-ES" dirty="0"/>
              <a:t> el </a:t>
            </a:r>
            <a:r>
              <a:rPr lang="es-ES" dirty="0" err="1"/>
              <a:t>projecte</a:t>
            </a:r>
            <a:r>
              <a:rPr lang="es-ES" dirty="0"/>
              <a:t> de </a:t>
            </a:r>
            <a:r>
              <a:rPr lang="es-ES" dirty="0" err="1"/>
              <a:t>ciències</a:t>
            </a:r>
            <a:r>
              <a:rPr lang="es-ES" dirty="0"/>
              <a:t> </a:t>
            </a:r>
            <a:r>
              <a:rPr lang="es-ES" dirty="0" err="1"/>
              <a:t>experimentals</a:t>
            </a:r>
            <a:r>
              <a:rPr lang="es-ES" dirty="0"/>
              <a:t>. </a:t>
            </a:r>
            <a:endParaRPr lang="es-ES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Per </a:t>
            </a:r>
            <a:r>
              <a:rPr lang="es-ES" dirty="0" err="1" smtClean="0"/>
              <a:t>últim</a:t>
            </a:r>
            <a:r>
              <a:rPr lang="es-ES" dirty="0" smtClean="0"/>
              <a:t>, </a:t>
            </a:r>
            <a:r>
              <a:rPr lang="es-ES" dirty="0"/>
              <a:t>fes una </a:t>
            </a:r>
            <a:r>
              <a:rPr lang="es-ES" dirty="0" err="1"/>
              <a:t>petita</a:t>
            </a:r>
            <a:r>
              <a:rPr lang="es-ES" dirty="0"/>
              <a:t> </a:t>
            </a:r>
            <a:r>
              <a:rPr lang="es-ES" dirty="0" err="1"/>
              <a:t>conclusió</a:t>
            </a:r>
            <a:r>
              <a:rPr lang="es-ES" dirty="0"/>
              <a:t> de la </a:t>
            </a:r>
            <a:r>
              <a:rPr lang="es-ES" dirty="0" err="1"/>
              <a:t>teva</a:t>
            </a:r>
            <a:r>
              <a:rPr lang="es-ES" dirty="0"/>
              <a:t> </a:t>
            </a:r>
            <a:r>
              <a:rPr lang="es-ES" dirty="0" err="1" smtClean="0"/>
              <a:t>experiència</a:t>
            </a: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251678" y="3273226"/>
            <a:ext cx="872137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5100" cap="all" spc="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  i on ho entrego?</a:t>
            </a:r>
            <a:endParaRPr lang="es-ES" sz="5100" cap="all" spc="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463040" y="4572000"/>
            <a:ext cx="70591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Pengeu al </a:t>
            </a:r>
            <a:r>
              <a:rPr lang="ca-ES" sz="2800" b="1" dirty="0" smtClean="0">
                <a:solidFill>
                  <a:srgbClr val="FF0000"/>
                </a:solidFill>
              </a:rPr>
              <a:t>drive</a:t>
            </a:r>
            <a:r>
              <a:rPr lang="ca-ES" dirty="0" smtClean="0"/>
              <a:t> les vostres valoracions del projecte, qüestionari,  fotografies i vídeo de la construcció.</a:t>
            </a:r>
          </a:p>
          <a:p>
            <a:endParaRPr lang="ca-ES" dirty="0"/>
          </a:p>
          <a:p>
            <a:r>
              <a:rPr lang="ca-ES" dirty="0" smtClean="0">
                <a:solidFill>
                  <a:srgbClr val="FF0000"/>
                </a:solidFill>
              </a:rPr>
              <a:t>Compartiu</a:t>
            </a:r>
            <a:r>
              <a:rPr lang="ca-ES" dirty="0" smtClean="0"/>
              <a:t> al </a:t>
            </a:r>
            <a:r>
              <a:rPr lang="ca-ES" dirty="0" err="1" smtClean="0"/>
              <a:t>padlet</a:t>
            </a:r>
            <a:r>
              <a:rPr lang="ca-ES" dirty="0" smtClean="0"/>
              <a:t> </a:t>
            </a:r>
            <a:r>
              <a:rPr lang="ca-ES" dirty="0" smtClean="0">
                <a:solidFill>
                  <a:srgbClr val="FF0000"/>
                </a:solidFill>
              </a:rPr>
              <a:t>la foto </a:t>
            </a:r>
            <a:r>
              <a:rPr lang="ca-ES" dirty="0" smtClean="0"/>
              <a:t>de la vostra màquina (opcional)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04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 activitat 2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96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COMPLETA EL FORMULARI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2328672" y="2767584"/>
            <a:ext cx="7327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CLICA SOBRE LA FLEXTA PER ACCEDIR AL FORMULARI</a:t>
            </a:r>
            <a:endParaRPr lang="es-ES" dirty="0"/>
          </a:p>
        </p:txBody>
      </p:sp>
      <p:sp>
        <p:nvSpPr>
          <p:cNvPr id="4" name="Flecha arriba 3">
            <a:hlinkClick r:id="rId2"/>
          </p:cNvPr>
          <p:cNvSpPr/>
          <p:nvPr/>
        </p:nvSpPr>
        <p:spPr>
          <a:xfrm>
            <a:off x="4876800" y="3925824"/>
            <a:ext cx="3048000" cy="22189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02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104</TotalTime>
  <Words>455</Words>
  <Application>Microsoft Office PowerPoint</Application>
  <PresentationFormat>Panorámica</PresentationFormat>
  <Paragraphs>64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SETMANA 4 4-8 MAIG </vt:lpstr>
      <vt:lpstr>REPTE</vt:lpstr>
      <vt:lpstr>1º IDENTIFICACIÓ DE LES FORCES</vt:lpstr>
      <vt:lpstr>materials</vt:lpstr>
      <vt:lpstr>2º plantejament i construcció         3º representació i funcionament </vt:lpstr>
      <vt:lpstr>VALORACIÓ DEL PROJECTE</vt:lpstr>
      <vt:lpstr> activitat 2</vt:lpstr>
      <vt:lpstr>COMPLETA EL FORMULARI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SETMANA 4 4-8 MAIG</dc:title>
  <dc:creator>marc brunet sala</dc:creator>
  <cp:lastModifiedBy>marc brunet sala</cp:lastModifiedBy>
  <cp:revision>11</cp:revision>
  <dcterms:created xsi:type="dcterms:W3CDTF">2020-05-02T15:30:28Z</dcterms:created>
  <dcterms:modified xsi:type="dcterms:W3CDTF">2020-05-02T17:15:08Z</dcterms:modified>
</cp:coreProperties>
</file>