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75" r:id="rId4"/>
    <p:sldId id="273" r:id="rId5"/>
    <p:sldId id="290" r:id="rId6"/>
    <p:sldId id="257" r:id="rId7"/>
    <p:sldId id="258" r:id="rId8"/>
    <p:sldId id="259" r:id="rId9"/>
    <p:sldId id="272" r:id="rId10"/>
    <p:sldId id="295" r:id="rId11"/>
    <p:sldId id="296" r:id="rId12"/>
    <p:sldId id="291" r:id="rId13"/>
    <p:sldId id="283" r:id="rId14"/>
    <p:sldId id="293" r:id="rId15"/>
    <p:sldId id="286" r:id="rId16"/>
    <p:sldId id="263" r:id="rId17"/>
    <p:sldId id="271" r:id="rId18"/>
    <p:sldId id="298" r:id="rId19"/>
    <p:sldId id="261" r:id="rId20"/>
    <p:sldId id="297" r:id="rId21"/>
    <p:sldId id="292" r:id="rId22"/>
    <p:sldId id="284" r:id="rId23"/>
    <p:sldId id="278" r:id="rId24"/>
    <p:sldId id="282" r:id="rId25"/>
    <p:sldId id="280" r:id="rId26"/>
    <p:sldId id="26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60" d="100"/>
          <a:sy n="60" d="100"/>
        </p:scale>
        <p:origin x="-52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913B3-216F-43BD-B221-1ADE6920771A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AD580-4261-41EF-83E0-DC78B2F6A4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4213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A58D-448E-43E1-ABFD-296E02E04B4D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125E-07BA-4DD4-9622-D536BD0607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1037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5125E-07BA-4DD4-9622-D536BD0607D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D03B-9D2A-4EF6-AF02-C0F7F0476812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1B4F-3746-4771-B1FE-174D767190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nxol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_ahLzfy5U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260648"/>
            <a:ext cx="9001156" cy="1728192"/>
          </a:xfrm>
        </p:spPr>
        <p:txBody>
          <a:bodyPr>
            <a:normAutofit fontScale="90000"/>
          </a:bodyPr>
          <a:lstStyle/>
          <a:p>
            <a:r>
              <a:rPr lang="es-ES_tradnl" sz="5400" b="1" dirty="0" smtClean="0"/>
              <a:t> </a:t>
            </a:r>
            <a:r>
              <a:rPr lang="es-ES_tradnl" sz="5300" b="1" dirty="0" smtClean="0"/>
              <a:t>COLÒNIES   CAN MANXOL </a:t>
            </a:r>
            <a:br>
              <a:rPr lang="es-ES_tradnl" sz="5300" b="1" dirty="0" smtClean="0"/>
            </a:br>
            <a:r>
              <a:rPr lang="es-ES_tradnl" sz="5300" b="1" dirty="0" smtClean="0"/>
              <a:t>RASQUERA 28 i  29 DE MARÇ 2019</a:t>
            </a:r>
            <a:endParaRPr lang="es-ES" sz="5300" b="1" dirty="0"/>
          </a:p>
        </p:txBody>
      </p:sp>
      <p:pic>
        <p:nvPicPr>
          <p:cNvPr id="30722" name="Picture 2" descr="Resultado de imagen de can manxol rasqu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6038850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HORARI DE SORTIDA I ARRIBADA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776864" cy="48965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rnd">
            <a:solidFill>
              <a:schemeClr val="tx2">
                <a:lumMod val="75000"/>
              </a:schemeClr>
            </a:solidFill>
            <a:bevel/>
          </a:ln>
        </p:spPr>
        <p:txBody>
          <a:bodyPr>
            <a:normAutofit lnSpcReduction="10000"/>
          </a:bodyPr>
          <a:lstStyle/>
          <a:p>
            <a:r>
              <a:rPr lang="ca-ES" b="1" dirty="0" smtClean="0"/>
              <a:t>Sortida:  </a:t>
            </a:r>
            <a:r>
              <a:rPr lang="ca-ES" dirty="0" smtClean="0"/>
              <a:t>  8:45 h  del matí</a:t>
            </a:r>
          </a:p>
          <a:p>
            <a:pPr>
              <a:buNone/>
            </a:pPr>
            <a:r>
              <a:rPr lang="ca-ES" dirty="0" smtClean="0"/>
              <a:t>    Dijous 28 de març.</a:t>
            </a:r>
          </a:p>
          <a:p>
            <a:pPr>
              <a:buNone/>
            </a:pPr>
            <a:r>
              <a:rPr lang="ca-ES" dirty="0" smtClean="0"/>
              <a:t>    Lloc: Parada bus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ca-ES" b="1" dirty="0" smtClean="0"/>
          </a:p>
          <a:p>
            <a:r>
              <a:rPr lang="ca-ES" b="1" dirty="0" smtClean="0"/>
              <a:t>Tornada:  </a:t>
            </a:r>
            <a:r>
              <a:rPr lang="ca-ES" dirty="0" smtClean="0"/>
              <a:t>16:50 h de la tarda</a:t>
            </a:r>
          </a:p>
          <a:p>
            <a:pPr>
              <a:buNone/>
            </a:pPr>
            <a:r>
              <a:rPr lang="ca-ES" dirty="0" smtClean="0"/>
              <a:t>    Divendres 29 de març.  </a:t>
            </a:r>
          </a:p>
          <a:p>
            <a:pPr>
              <a:buNone/>
            </a:pPr>
            <a:r>
              <a:rPr lang="ca-ES" dirty="0" smtClean="0"/>
              <a:t>    Lloc: Parada bus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   -</a:t>
            </a:r>
            <a:r>
              <a:rPr lang="es-ES_tradnl" sz="2400" b="1" dirty="0" smtClean="0"/>
              <a:t>Cal estar a </a:t>
            </a:r>
            <a:r>
              <a:rPr lang="ca-ES" sz="2400" b="1" dirty="0" smtClean="0"/>
              <a:t>la parada 10 minuts abans.</a:t>
            </a:r>
          </a:p>
          <a:p>
            <a:pPr>
              <a:buNone/>
            </a:pPr>
            <a:r>
              <a:rPr lang="ca-ES" sz="2400" b="1" dirty="0" smtClean="0"/>
              <a:t>     -Cal portar l’esmorzar el primer dia.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691680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ACTIVITATS    PROGRAMADES</a:t>
            </a:r>
            <a:endParaRPr lang="es-E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500462" cy="276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643338" cy="28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3.jpg" descr="http://www.camanxol.com/images/stories/casa/DSCF4731_648x487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584" y="3717032"/>
            <a:ext cx="3384376" cy="2592288"/>
          </a:xfrm>
          <a:prstGeom prst="rect">
            <a:avLst/>
          </a:prstGeom>
          <a:ln w="88900">
            <a:solidFill>
              <a:srgbClr val="FFFFFF"/>
            </a:solidFill>
            <a:prstDash val="solid"/>
          </a:ln>
        </p:spPr>
      </p:pic>
      <p:pic>
        <p:nvPicPr>
          <p:cNvPr id="49154" name="Picture 2" descr="Infants bos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2592288" cy="2683782"/>
          </a:xfrm>
          <a:prstGeom prst="rect">
            <a:avLst/>
          </a:prstGeom>
          <a:noFill/>
        </p:spPr>
      </p:pic>
      <p:pic>
        <p:nvPicPr>
          <p:cNvPr id="49156" name="Picture 4" descr="Ampliar p4190720 640x4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9158" name="Picture 6" descr="Ampliar p4190720 640x4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</a:t>
            </a:r>
            <a:endParaRPr lang="es-E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76902"/>
            <a:ext cx="7416824" cy="55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352" y="0"/>
            <a:ext cx="1260648" cy="6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s-ES" b="1" dirty="0" smtClean="0"/>
              <a:t>ACTIVITATS  1r. DIA    </a:t>
            </a:r>
            <a:endParaRPr lang="es-ES" b="1" dirty="0"/>
          </a:p>
        </p:txBody>
      </p:sp>
      <p:sp>
        <p:nvSpPr>
          <p:cNvPr id="1026" name="AutoShape 2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472" y="1571612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  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2" y="1268761"/>
          <a:ext cx="8208912" cy="5040560"/>
        </p:xfrm>
        <a:graphic>
          <a:graphicData uri="http://schemas.openxmlformats.org/drawingml/2006/table">
            <a:tbl>
              <a:tblPr/>
              <a:tblGrid>
                <a:gridCol w="949993"/>
                <a:gridCol w="2740363"/>
                <a:gridCol w="2448059"/>
                <a:gridCol w="2070497"/>
              </a:tblGrid>
              <a:tr h="530587">
                <a:tc grid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2400" b="1" dirty="0">
                          <a:latin typeface="Arial"/>
                          <a:ea typeface="Arial"/>
                          <a:cs typeface="Times New Roman"/>
                        </a:rPr>
                        <a:t>DIJOUS</a:t>
                      </a:r>
                      <a:endParaRPr lang="es-ES" sz="24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2852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Arial"/>
                          <a:ea typeface="Arial"/>
                          <a:cs typeface="Times New Roman"/>
                        </a:rPr>
                        <a:t>MAT</a:t>
                      </a:r>
                      <a:r>
                        <a:rPr lang="ca-ES" sz="1400" b="1" dirty="0">
                          <a:latin typeface="Arial"/>
                          <a:ea typeface="Arial"/>
                          <a:cs typeface="Times New Roman"/>
                        </a:rPr>
                        <a:t>Í</a:t>
                      </a:r>
                      <a:endParaRPr lang="es-ES" sz="14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Arial"/>
                          <a:ea typeface="Arial"/>
                          <a:cs typeface="Times New Roman"/>
                        </a:rPr>
                        <a:t>Arribada, jocs de presentació, explicació de les normes de la casa i </a:t>
                      </a:r>
                      <a:endParaRPr lang="ca-ES" sz="1600" b="1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 smtClean="0">
                          <a:latin typeface="Arial"/>
                          <a:ea typeface="Arial"/>
                          <a:cs typeface="Times New Roman"/>
                        </a:rPr>
                        <a:t>acomodació</a:t>
                      </a:r>
                      <a:endParaRPr lang="es-ES" sz="16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483">
                <a:tc grid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DINAR</a:t>
                      </a:r>
                      <a:endParaRPr lang="es-ES" sz="18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5911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Arial"/>
                          <a:ea typeface="Arial"/>
                          <a:cs typeface="Times New Roman"/>
                        </a:rPr>
                        <a:t>TARDA</a:t>
                      </a:r>
                      <a:endParaRPr lang="es-ES" sz="16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C. Inicial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ca-ES" sz="18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aseline="0" dirty="0" smtClean="0">
                          <a:latin typeface="Arial"/>
                          <a:ea typeface="Arial"/>
                          <a:cs typeface="Times New Roman"/>
                        </a:rPr>
                        <a:t>        </a:t>
                      </a: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L’hort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i la granja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Passeig amb carro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C. Mitjà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ca-ES" sz="18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Artesania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de la palma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Tir amb arc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C. Superior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ca-ES" sz="18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Taller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de rebosteria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848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SOPAR</a:t>
                      </a:r>
                      <a:endParaRPr lang="es-ES" sz="18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537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Arial"/>
                          <a:ea typeface="Arial"/>
                          <a:cs typeface="Times New Roman"/>
                        </a:rPr>
                        <a:t>NIT</a:t>
                      </a:r>
                      <a:endParaRPr lang="es-ES" sz="16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100" dirty="0" smtClean="0"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endParaRPr lang="es-ES" sz="10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608138" algn="l"/>
                        </a:tabLst>
                      </a:pPr>
                      <a:r>
                        <a:rPr lang="ca-ES" sz="1400" b="1" dirty="0" smtClean="0">
                          <a:latin typeface="Arial"/>
                          <a:ea typeface="Arial"/>
                          <a:cs typeface="Times New Roman"/>
                        </a:rPr>
                        <a:t>                                                   </a:t>
                      </a:r>
                      <a:r>
                        <a:rPr lang="ca-ES" sz="1600" b="1" dirty="0" smtClean="0">
                          <a:latin typeface="Arial"/>
                          <a:ea typeface="Arial"/>
                          <a:cs typeface="Times New Roman"/>
                        </a:rPr>
                        <a:t>Joc de nit / vetllada</a:t>
                      </a:r>
                      <a:endParaRPr lang="es-ES" sz="16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97" marR="60297" marT="60297" marB="60297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352" y="0"/>
            <a:ext cx="1260648" cy="6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ACTIVITATS  2n. DIA</a:t>
            </a:r>
            <a:endParaRPr lang="es-ES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0" y="1484784"/>
          <a:ext cx="7992889" cy="4968551"/>
        </p:xfrm>
        <a:graphic>
          <a:graphicData uri="http://schemas.openxmlformats.org/drawingml/2006/table">
            <a:tbl>
              <a:tblPr/>
              <a:tblGrid>
                <a:gridCol w="923624"/>
                <a:gridCol w="2711661"/>
                <a:gridCol w="2309057"/>
                <a:gridCol w="2048547"/>
              </a:tblGrid>
              <a:tr h="892553">
                <a:tc grid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2400" b="1" dirty="0" smtClean="0">
                          <a:latin typeface="Arial"/>
                          <a:ea typeface="Arial"/>
                          <a:cs typeface="Times New Roman"/>
                        </a:rPr>
                        <a:t>DIVENDRES</a:t>
                      </a:r>
                      <a:endParaRPr lang="es-ES" sz="24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7188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Arial"/>
                          <a:ea typeface="Arial"/>
                          <a:cs typeface="Times New Roman"/>
                        </a:rPr>
                        <a:t>MATÍ</a:t>
                      </a:r>
                      <a:endParaRPr lang="es-ES" sz="16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C. Inicial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ca-ES" sz="18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Fem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pa i la llegenda de la </a:t>
                      </a:r>
                      <a:r>
                        <a:rPr lang="ca-ES" sz="1800" dirty="0" err="1">
                          <a:latin typeface="Arial"/>
                          <a:ea typeface="Arial"/>
                          <a:cs typeface="Times New Roman"/>
                        </a:rPr>
                        <a:t>Betina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C. Mitjà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ca-ES" sz="18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Gimcana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del pastor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Arial"/>
                          <a:cs typeface="Times New Roman"/>
                        </a:rPr>
                        <a:t>C. Superior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endParaRPr lang="ca-ES" sz="1800" dirty="0" smtClean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Gimcana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del pastor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33051">
                <a:tc grid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b="1" dirty="0" smtClean="0">
                          <a:latin typeface="Arial"/>
                          <a:ea typeface="Arial"/>
                          <a:cs typeface="Times New Roman"/>
                        </a:rPr>
                        <a:t>            DINAR</a:t>
                      </a:r>
                      <a:endParaRPr lang="es-ES" sz="18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7106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Arial"/>
                          <a:ea typeface="Arial"/>
                          <a:cs typeface="Times New Roman"/>
                        </a:rPr>
                        <a:t>TARDA</a:t>
                      </a:r>
                      <a:endParaRPr lang="es-ES" sz="16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latin typeface="Arial"/>
                          <a:ea typeface="Arial"/>
                          <a:cs typeface="Times New Roman"/>
                        </a:rPr>
                        <a:t>                                     Recollida </a:t>
                      </a:r>
                      <a:r>
                        <a:rPr lang="ca-ES" sz="1800" dirty="0">
                          <a:latin typeface="Arial"/>
                          <a:ea typeface="Arial"/>
                          <a:cs typeface="Times New Roman"/>
                        </a:rPr>
                        <a:t>i tornada</a:t>
                      </a:r>
                      <a:endParaRPr lang="es-ES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0207" marR="60207" marT="60207" marB="6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352" y="0"/>
            <a:ext cx="1260648" cy="6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17"/>
            <a:ext cx="9144000" cy="683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EXTERIORS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CUINA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88" y="0"/>
            <a:ext cx="915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s-ES_tradnl" dirty="0" smtClean="0"/>
              <a:t>                     MENJADOR </a:t>
            </a:r>
            <a:endParaRPr lang="es-ES" dirty="0"/>
          </a:p>
        </p:txBody>
      </p:sp>
      <p:sp>
        <p:nvSpPr>
          <p:cNvPr id="31746" name="AutoShape 2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_tradnl" b="1" dirty="0" smtClean="0"/>
              <a:t>FULL  DE DADES  I  AUTORITZACIÓ</a:t>
            </a:r>
            <a:endParaRPr lang="es-E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9368"/>
            <a:ext cx="49685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MENÚ  DIARI </a:t>
            </a:r>
            <a:endParaRPr lang="es-ES" b="1" dirty="0"/>
          </a:p>
        </p:txBody>
      </p:sp>
      <p:pic>
        <p:nvPicPr>
          <p:cNvPr id="3" name="image4.png"/>
          <p:cNvPicPr/>
          <p:nvPr/>
        </p:nvPicPr>
        <p:blipFill>
          <a:blip r:embed="rId2" cstate="print"/>
          <a:srcRect l="30886" t="19899" r="31286" b="15617"/>
          <a:stretch>
            <a:fillRect/>
          </a:stretch>
        </p:blipFill>
        <p:spPr>
          <a:xfrm>
            <a:off x="323528" y="908720"/>
            <a:ext cx="8568952" cy="5544616"/>
          </a:xfrm>
          <a:prstGeom prst="rect">
            <a:avLst/>
          </a:prstGeom>
          <a:ln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352" y="0"/>
            <a:ext cx="1260648" cy="6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ON ESTÀ SITUAT?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1043608" cy="5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500034" y="1785926"/>
            <a:ext cx="82296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7286676" cy="5343173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bevel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QUE CAL PORTAR?</a:t>
            </a:r>
            <a:endParaRPr lang="es-ES" dirty="0"/>
          </a:p>
        </p:txBody>
      </p:sp>
      <p:pic>
        <p:nvPicPr>
          <p:cNvPr id="4" name="image6.jpg"/>
          <p:cNvPicPr/>
          <p:nvPr/>
        </p:nvPicPr>
        <p:blipFill>
          <a:blip r:embed="rId2" cstate="print"/>
          <a:srcRect t="-2056" r="19243" b="25563"/>
          <a:stretch>
            <a:fillRect/>
          </a:stretch>
        </p:blipFill>
        <p:spPr>
          <a:xfrm>
            <a:off x="467544" y="1196752"/>
            <a:ext cx="4896544" cy="4896544"/>
          </a:xfrm>
          <a:prstGeom prst="rect">
            <a:avLst/>
          </a:prstGeom>
          <a:ln/>
        </p:spPr>
      </p:pic>
      <p:pic>
        <p:nvPicPr>
          <p:cNvPr id="5" name="image10.png"/>
          <p:cNvPicPr/>
          <p:nvPr/>
        </p:nvPicPr>
        <p:blipFill>
          <a:blip r:embed="rId3" cstate="print"/>
          <a:srcRect l="61757" t="47937" r="5246" b="3732"/>
          <a:stretch>
            <a:fillRect/>
          </a:stretch>
        </p:blipFill>
        <p:spPr>
          <a:xfrm>
            <a:off x="6444208" y="1412776"/>
            <a:ext cx="2232830" cy="2088107"/>
          </a:xfrm>
          <a:prstGeom prst="rect">
            <a:avLst/>
          </a:prstGeom>
          <a:ln/>
        </p:spPr>
      </p:pic>
      <p:pic>
        <p:nvPicPr>
          <p:cNvPr id="6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32240" y="4005064"/>
            <a:ext cx="1946227" cy="1897038"/>
          </a:xfrm>
          <a:prstGeom prst="rect">
            <a:avLst/>
          </a:prstGeom>
          <a:ln/>
        </p:spPr>
      </p:pic>
      <p:pic>
        <p:nvPicPr>
          <p:cNvPr id="50178" name="Picture 2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1297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s-ES" b="1" dirty="0" smtClean="0"/>
              <a:t>QUÈ CAL PORTAR?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81336"/>
            <a:ext cx="8496944" cy="57880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_tradnl" sz="7200" dirty="0" smtClean="0"/>
              <a:t>       </a:t>
            </a:r>
            <a:r>
              <a:rPr lang="es-ES_tradnl" sz="9600" b="1" dirty="0" smtClean="0"/>
              <a:t>Cal portar: </a:t>
            </a:r>
            <a:endParaRPr lang="es-ES" sz="7200" dirty="0" smtClean="0"/>
          </a:p>
          <a:p>
            <a:r>
              <a:rPr lang="ca-ES" sz="6400" dirty="0" smtClean="0"/>
              <a:t>Esmorzar del primer dia  i ampolleta aigua </a:t>
            </a:r>
            <a:r>
              <a:rPr lang="ca-ES" sz="6400" b="1" dirty="0" smtClean="0"/>
              <a:t>en una bosseta de PLÀSTIC a part  ( no carmanyola/ no cantimplora)</a:t>
            </a:r>
            <a:endParaRPr lang="es-ES" sz="6400" dirty="0" smtClean="0"/>
          </a:p>
          <a:p>
            <a:pPr lvl="0"/>
            <a:r>
              <a:rPr lang="ca-ES" sz="6400" dirty="0" smtClean="0"/>
              <a:t>Xandall de la ZER posat de casa</a:t>
            </a:r>
            <a:endParaRPr lang="es-ES" sz="6400" dirty="0" smtClean="0"/>
          </a:p>
          <a:p>
            <a:pPr lvl="0"/>
            <a:r>
              <a:rPr lang="ca-ES" sz="6400" dirty="0" smtClean="0"/>
              <a:t>Sac de dormir i llençol de sota</a:t>
            </a:r>
            <a:endParaRPr lang="es-ES" sz="6400" dirty="0" smtClean="0"/>
          </a:p>
          <a:p>
            <a:pPr lvl="0"/>
            <a:r>
              <a:rPr lang="ca-ES" sz="6400" dirty="0" smtClean="0"/>
              <a:t>Coixinera</a:t>
            </a:r>
            <a:endParaRPr lang="es-ES" sz="6400" dirty="0" smtClean="0"/>
          </a:p>
          <a:p>
            <a:pPr lvl="0"/>
            <a:r>
              <a:rPr lang="ca-ES" sz="6400" dirty="0" smtClean="0"/>
              <a:t>Necesser amb sabó, pinta, colònia, raspall de dents...</a:t>
            </a:r>
            <a:endParaRPr lang="es-ES" sz="6400" dirty="0" smtClean="0"/>
          </a:p>
          <a:p>
            <a:pPr lvl="0"/>
            <a:r>
              <a:rPr lang="ca-ES" sz="6400" dirty="0" smtClean="0"/>
              <a:t>Tovallola mitjana</a:t>
            </a:r>
            <a:endParaRPr lang="es-ES" sz="6400" dirty="0" smtClean="0"/>
          </a:p>
          <a:p>
            <a:pPr lvl="0"/>
            <a:r>
              <a:rPr lang="ca-ES" sz="6400" dirty="0" smtClean="0"/>
              <a:t>Pijama</a:t>
            </a:r>
            <a:endParaRPr lang="es-ES" sz="6400" dirty="0" smtClean="0"/>
          </a:p>
          <a:p>
            <a:pPr lvl="0"/>
            <a:r>
              <a:rPr lang="ca-ES" sz="6400" dirty="0" smtClean="0"/>
              <a:t>Dues BOSSES amb mudes de recanvi</a:t>
            </a:r>
            <a:endParaRPr lang="es-ES" sz="6400" dirty="0" smtClean="0"/>
          </a:p>
          <a:p>
            <a:pPr lvl="0"/>
            <a:r>
              <a:rPr lang="ca-ES" sz="6400" dirty="0" smtClean="0"/>
              <a:t>Calçat esportiu i calçat de recanvi</a:t>
            </a:r>
            <a:endParaRPr lang="es-ES" sz="6400" dirty="0" smtClean="0"/>
          </a:p>
          <a:p>
            <a:pPr lvl="0"/>
            <a:r>
              <a:rPr lang="ca-ES" sz="6400" dirty="0" smtClean="0"/>
              <a:t>Roba d’abric per la nit</a:t>
            </a:r>
            <a:endParaRPr lang="es-ES" sz="6400" dirty="0" smtClean="0"/>
          </a:p>
          <a:p>
            <a:pPr lvl="0"/>
            <a:r>
              <a:rPr lang="ca-ES" sz="6400" dirty="0" smtClean="0"/>
              <a:t>Bossa per la roba bruta</a:t>
            </a:r>
            <a:endParaRPr lang="es-ES" sz="6400" dirty="0" smtClean="0"/>
          </a:p>
          <a:p>
            <a:pPr lvl="0"/>
            <a:r>
              <a:rPr lang="ca-ES" sz="6400" dirty="0" smtClean="0"/>
              <a:t>Llanterna</a:t>
            </a:r>
            <a:endParaRPr lang="es-ES" sz="6400" dirty="0" smtClean="0"/>
          </a:p>
          <a:p>
            <a:pPr lvl="0"/>
            <a:r>
              <a:rPr lang="ca-ES" sz="6400" dirty="0" smtClean="0"/>
              <a:t>Gorra</a:t>
            </a:r>
            <a:endParaRPr lang="es-ES" sz="6400" dirty="0" smtClean="0"/>
          </a:p>
          <a:p>
            <a:pPr lvl="0"/>
            <a:r>
              <a:rPr lang="ca-ES" sz="6400" dirty="0" smtClean="0"/>
              <a:t>Cantimplora</a:t>
            </a:r>
            <a:endParaRPr lang="es-ES" sz="6400" dirty="0" smtClean="0"/>
          </a:p>
          <a:p>
            <a:pPr lvl="0"/>
            <a:r>
              <a:rPr lang="ca-ES" sz="6400" dirty="0" smtClean="0"/>
              <a:t>Crema solar i repel·lent d’insectes</a:t>
            </a:r>
            <a:endParaRPr lang="es-ES" sz="6400" dirty="0" smtClean="0"/>
          </a:p>
          <a:p>
            <a:pPr lvl="0"/>
            <a:r>
              <a:rPr lang="ca-ES" sz="6400" dirty="0" smtClean="0"/>
              <a:t>Impermeable</a:t>
            </a:r>
            <a:endParaRPr lang="es-ES" sz="6400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sz="6400" dirty="0" smtClean="0"/>
          </a:p>
          <a:p>
            <a:pPr>
              <a:buNone/>
            </a:pPr>
            <a:r>
              <a:rPr lang="ca-ES" sz="6400" b="1" dirty="0" smtClean="0"/>
              <a:t>        </a:t>
            </a:r>
            <a:r>
              <a:rPr lang="ca-ES" sz="9600" b="1" dirty="0" smtClean="0"/>
              <a:t>No es pot portar:</a:t>
            </a:r>
            <a:endParaRPr lang="es-ES" sz="6400" dirty="0" smtClean="0"/>
          </a:p>
          <a:p>
            <a:pPr lvl="0"/>
            <a:r>
              <a:rPr lang="ca-ES" sz="6400" dirty="0" smtClean="0"/>
              <a:t>Mòbil, càmera fotogràfica, videojocs ni cap dispositiu electrònic</a:t>
            </a:r>
            <a:endParaRPr lang="es-ES" sz="6400" dirty="0" smtClean="0"/>
          </a:p>
          <a:p>
            <a:pPr lvl="0"/>
            <a:r>
              <a:rPr lang="ca-ES" sz="6400" dirty="0" smtClean="0"/>
              <a:t>Diners</a:t>
            </a:r>
          </a:p>
          <a:p>
            <a:pPr lvl="0"/>
            <a:r>
              <a:rPr lang="ca-ES" sz="6400" dirty="0" smtClean="0"/>
              <a:t>Objectes de valor</a:t>
            </a:r>
            <a:endParaRPr lang="es-ES" sz="6400" dirty="0" smtClean="0"/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352" y="0"/>
            <a:ext cx="1260648" cy="6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RECORDAR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a-ES" dirty="0" smtClean="0"/>
              <a:t>Cal portar </a:t>
            </a:r>
            <a:r>
              <a:rPr lang="ca-ES" dirty="0" smtClean="0"/>
              <a:t> </a:t>
            </a:r>
            <a:r>
              <a:rPr lang="ca-ES" b="1" dirty="0" smtClean="0">
                <a:solidFill>
                  <a:srgbClr val="00B0F0"/>
                </a:solidFill>
              </a:rPr>
              <a:t>fotocòpia</a:t>
            </a:r>
            <a:r>
              <a:rPr lang="ca-ES" dirty="0" smtClean="0"/>
              <a:t> de la tarja sanitària individual de l’alumne/a que es lliurarà al mestre/tutor a la sortida de les colònies i es tornarà a l’arribada.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3010" name="Picture 2" descr="Resultado de imagen de power point colonies infan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3423777" cy="259228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352" y="0"/>
            <a:ext cx="1260648" cy="6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 smtClean="0">
                <a:solidFill>
                  <a:srgbClr val="C00000"/>
                </a:solidFill>
              </a:rPr>
              <a:t>     DETALLS IMPORTANTS !!!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899592" y="1268760"/>
            <a:ext cx="7560840" cy="54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endParaRPr lang="ca-ES" sz="2200" b="1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 smtClean="0">
                <a:latin typeface="Century Gothic" pitchFamily="34" charset="0"/>
              </a:rPr>
              <a:t>Tot marcat amb el nom i cognoms.</a:t>
            </a:r>
          </a:p>
          <a:p>
            <a:pPr algn="just">
              <a:buNone/>
            </a:pPr>
            <a:endParaRPr lang="ca-ES" sz="2200" b="1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 smtClean="0">
                <a:latin typeface="Century Gothic" pitchFamily="34" charset="0"/>
              </a:rPr>
              <a:t>El dia de la sortida cal donar al tutor/a la targeta sanitària original.</a:t>
            </a:r>
          </a:p>
          <a:p>
            <a:pPr marL="109728" indent="0" algn="just">
              <a:buNone/>
            </a:pPr>
            <a:endParaRPr lang="ca-ES" sz="2200" b="1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 smtClean="0">
                <a:latin typeface="Century Gothic" pitchFamily="34" charset="0"/>
              </a:rPr>
              <a:t>És important que els vostres fill/es participin en l’elaboració de la motxilla. Cal fer la bossa amb ells.</a:t>
            </a:r>
          </a:p>
          <a:p>
            <a:pPr algn="just">
              <a:buFont typeface="Wingdings" pitchFamily="2" charset="2"/>
              <a:buChar char="§"/>
            </a:pPr>
            <a:endParaRPr lang="ca-ES" sz="2200" b="1" dirty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 smtClean="0">
                <a:latin typeface="Century Gothic" pitchFamily="34" charset="0"/>
              </a:rPr>
              <a:t>Poseu el que sigui indispensable: són ells els que les carreguen.</a:t>
            </a:r>
          </a:p>
          <a:p>
            <a:pPr algn="just">
              <a:buFont typeface="Wingdings" pitchFamily="2" charset="2"/>
              <a:buChar char="§"/>
            </a:pPr>
            <a:endParaRPr lang="ca-ES" sz="2200" b="1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 smtClean="0">
                <a:latin typeface="Century Gothic" pitchFamily="34" charset="0"/>
              </a:rPr>
              <a:t>No els hi podem posar llaminadures, diners, ni telèfons mòbils.</a:t>
            </a:r>
          </a:p>
          <a:p>
            <a:pPr algn="just">
              <a:buFont typeface="Wingdings" pitchFamily="2" charset="2"/>
              <a:buChar char="§"/>
            </a:pPr>
            <a:endParaRPr lang="ca-ES" sz="2200" b="1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 smtClean="0">
                <a:latin typeface="Century Gothic" pitchFamily="34" charset="0"/>
              </a:rPr>
              <a:t>El primer dia han de portar l’esmorzar.</a:t>
            </a:r>
          </a:p>
        </p:txBody>
      </p:sp>
      <p:pic>
        <p:nvPicPr>
          <p:cNvPr id="6146" name="Picture 2" descr="Resultado de imagen de IMPORT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5161" y="0"/>
            <a:ext cx="1988839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33056"/>
            <a:ext cx="17785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18420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2543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DETALLS      IMPORTANTS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ca-ES" sz="2400" b="1" dirty="0" smtClean="0"/>
              <a:t>Cal  fer  la  motxilla amb els nens i nenes  i  </a:t>
            </a:r>
            <a:r>
              <a:rPr lang="ca-ES" sz="2400" b="1" u="sng" dirty="0" smtClean="0">
                <a:solidFill>
                  <a:srgbClr val="FF0000"/>
                </a:solidFill>
              </a:rPr>
              <a:t>posar el seu nom</a:t>
            </a:r>
          </a:p>
          <a:p>
            <a:pPr>
              <a:buNone/>
            </a:pPr>
            <a:r>
              <a:rPr lang="ca-ES" sz="2400" b="1" dirty="0" smtClean="0"/>
              <a:t>      a la motxilla o bossa de viatge que portin.</a:t>
            </a:r>
          </a:p>
          <a:p>
            <a:r>
              <a:rPr lang="ca-ES" sz="2400" b="1" dirty="0" smtClean="0"/>
              <a:t>No els hi posem llaminadures, diners, ni telèfons mòbils. </a:t>
            </a:r>
            <a:endParaRPr lang="ca-ES" sz="2400" b="1" dirty="0" smtClean="0">
              <a:solidFill>
                <a:srgbClr val="FF0000"/>
              </a:solidFill>
            </a:endParaRPr>
          </a:p>
          <a:p>
            <a:r>
              <a:rPr lang="ca-ES" sz="2400" b="1" dirty="0" smtClean="0"/>
              <a:t>Posem  dues  mudes en </a:t>
            </a:r>
            <a:r>
              <a:rPr lang="ca-ES" sz="2400" b="1" u="sng" dirty="0" smtClean="0">
                <a:solidFill>
                  <a:srgbClr val="FF0000"/>
                </a:solidFill>
              </a:rPr>
              <a:t>bosses separades </a:t>
            </a:r>
            <a:r>
              <a:rPr lang="ca-ES" sz="2400" b="1" dirty="0" smtClean="0"/>
              <a:t> i marcades amb els noms  següents: </a:t>
            </a:r>
            <a:endParaRPr lang="ca-ES" sz="2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_tradnl" dirty="0" smtClean="0"/>
              <a:t>							</a:t>
            </a:r>
            <a:r>
              <a:rPr lang="ca-ES" b="1" dirty="0" smtClean="0"/>
              <a:t> </a:t>
            </a:r>
          </a:p>
          <a:p>
            <a:pPr>
              <a:buNone/>
            </a:pPr>
            <a:r>
              <a:rPr lang="ca-ES" sz="4800" b="1" dirty="0" smtClean="0"/>
              <a:t>                                          +</a:t>
            </a:r>
            <a:endParaRPr lang="es-ES_tradnl" sz="4800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                                            </a:t>
            </a:r>
          </a:p>
          <a:p>
            <a:pPr>
              <a:buNone/>
            </a:pPr>
            <a:r>
              <a:rPr lang="es-ES_tradnl" sz="2400" dirty="0" smtClean="0"/>
              <a:t>                                                                     </a:t>
            </a:r>
            <a:r>
              <a:rPr lang="es-ES_tradnl" sz="2400" b="1" dirty="0" smtClean="0"/>
              <a:t>2n. DIA                     RECANVI</a:t>
            </a:r>
            <a:r>
              <a:rPr lang="es-ES_tradnl" b="1" dirty="0" smtClean="0"/>
              <a:t>    </a:t>
            </a:r>
            <a:r>
              <a:rPr lang="es-ES_tradnl" dirty="0" smtClean="0"/>
              <a:t>                                         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OBJECTIUS</a:t>
            </a:r>
            <a:endParaRPr lang="es-ES" dirty="0"/>
          </a:p>
        </p:txBody>
      </p:sp>
      <p:pic>
        <p:nvPicPr>
          <p:cNvPr id="36866" name="Picture 2" descr="Resultado de imagen de power point  colònies infan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48872" cy="4416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 descr="Colònies a la gra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656354"/>
            <a:ext cx="7433508" cy="558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680520"/>
          </a:xfrm>
        </p:spPr>
        <p:txBody>
          <a:bodyPr/>
          <a:lstStyle/>
          <a:p>
            <a:r>
              <a:rPr lang="es-ES" b="1" dirty="0">
                <a:latin typeface="Century Gothic" panose="020B0502020202020204" pitchFamily="34" charset="0"/>
              </a:rPr>
              <a:t>LLOC: </a:t>
            </a:r>
            <a:r>
              <a:rPr lang="es-ES" dirty="0" smtClean="0">
                <a:latin typeface="Century Gothic" panose="020B0502020202020204" pitchFamily="34" charset="0"/>
              </a:rPr>
              <a:t>Ca </a:t>
            </a:r>
            <a:r>
              <a:rPr lang="es-ES" dirty="0" err="1" smtClean="0">
                <a:latin typeface="Century Gothic" panose="020B0502020202020204" pitchFamily="34" charset="0"/>
              </a:rPr>
              <a:t>Manxol</a:t>
            </a:r>
            <a:r>
              <a:rPr lang="es-ES" dirty="0" smtClean="0">
                <a:latin typeface="Century Gothic" panose="020B0502020202020204" pitchFamily="34" charset="0"/>
              </a:rPr>
              <a:t>    -   Rasquera</a:t>
            </a:r>
            <a:endParaRPr lang="es-ES" dirty="0">
              <a:latin typeface="Century Gothic" panose="020B0502020202020204" pitchFamily="34" charset="0"/>
            </a:endParaRPr>
          </a:p>
          <a:p>
            <a:r>
              <a:rPr lang="ca-ES" b="1" dirty="0" smtClean="0">
                <a:latin typeface="Century Gothic" panose="020B0502020202020204" pitchFamily="34" charset="0"/>
              </a:rPr>
              <a:t>Alumnat</a:t>
            </a:r>
            <a:r>
              <a:rPr lang="ca-ES" dirty="0" smtClean="0">
                <a:latin typeface="Century Gothic" panose="020B0502020202020204" pitchFamily="34" charset="0"/>
              </a:rPr>
              <a:t>:</a:t>
            </a:r>
          </a:p>
          <a:p>
            <a:endParaRPr lang="ca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3923693"/>
              </p:ext>
            </p:extLst>
          </p:nvPr>
        </p:nvGraphicFramePr>
        <p:xfrm>
          <a:off x="1071538" y="2285992"/>
          <a:ext cx="7416824" cy="408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120"/>
                <a:gridCol w="1980704"/>
              </a:tblGrid>
              <a:tr h="704570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Escola La</a:t>
                      </a:r>
                      <a:r>
                        <a:rPr lang="ca-ES" sz="16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Barquera , d’Alió</a:t>
                      </a:r>
                      <a:endParaRPr lang="ca-E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 </a:t>
                      </a:r>
                      <a:endParaRPr lang="ca-ES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04570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Escola</a:t>
                      </a:r>
                      <a:r>
                        <a:rPr lang="ca-ES" sz="1600" b="1" baseline="0" dirty="0" smtClean="0">
                          <a:latin typeface="Century Gothic" panose="020B0502020202020204" pitchFamily="34" charset="0"/>
                        </a:rPr>
                        <a:t> Sant Jaume, de Bràfim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29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04570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Escola Sant Sebastià,</a:t>
                      </a:r>
                      <a:r>
                        <a:rPr lang="ca-ES" sz="1600" b="1" baseline="0" dirty="0" smtClean="0">
                          <a:latin typeface="Century Gothic" panose="020B0502020202020204" pitchFamily="34" charset="0"/>
                        </a:rPr>
                        <a:t> de Nulles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31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30389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Escola Manuel de Castellví, de</a:t>
                      </a:r>
                      <a:r>
                        <a:rPr lang="ca-ES" sz="1600" b="1" baseline="0" dirty="0" smtClean="0">
                          <a:latin typeface="Century Gothic" panose="020B0502020202020204" pitchFamily="34" charset="0"/>
                        </a:rPr>
                        <a:t> Vilabella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22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484925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Total 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89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56301">
                <a:tc>
                  <a:txBody>
                    <a:bodyPr/>
                    <a:lstStyle/>
                    <a:p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Mestres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dirty="0" smtClean="0">
                          <a:latin typeface="Century Gothic" panose="020B0502020202020204" pitchFamily="34" charset="0"/>
                        </a:rPr>
                        <a:t>10 </a:t>
                      </a:r>
                      <a:endParaRPr lang="ca-ES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1043608" cy="5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CASA   DE COLÒNIES</a:t>
            </a:r>
            <a:br>
              <a:rPr lang="es-ES_tradnl" b="1" dirty="0" smtClean="0"/>
            </a:br>
            <a:r>
              <a:rPr lang="es-ES_tradnl" b="1" dirty="0" smtClean="0"/>
              <a:t> CA  MANXOL</a:t>
            </a:r>
            <a:endParaRPr lang="es-E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1043608" cy="5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1547664" y="5949280"/>
            <a:ext cx="5040560" cy="5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70308" y="6021288"/>
            <a:ext cx="33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smtClean="0">
                <a:latin typeface="Century Gothic" panose="020B0502020202020204" pitchFamily="34" charset="0"/>
                <a:hlinkClick r:id="rId3"/>
              </a:rPr>
              <a:t>http://www.camanxol.com/</a:t>
            </a:r>
            <a:endParaRPr lang="ca-ES" dirty="0" smtClean="0">
              <a:latin typeface="Century Gothic" panose="020B0502020202020204" pitchFamily="34" charset="0"/>
            </a:endParaRPr>
          </a:p>
        </p:txBody>
      </p:sp>
      <p:pic>
        <p:nvPicPr>
          <p:cNvPr id="2054" name="Picture 6" descr="Ampliar DSCF4610_648x4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Ampliar DSCF4610_648x4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571612"/>
            <a:ext cx="6143668" cy="420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mpliar p4190718 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6084" name="Picture 4" descr="Ampliar DSCF4610_648x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PLÀNOL   DE  LA  CASA  DE COLÒNIES</a:t>
            </a:r>
            <a:endParaRPr lang="es-ES" dirty="0"/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786610" cy="48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dirty="0" smtClean="0"/>
              <a:t>CARACTERÍSTIQUES</a:t>
            </a:r>
            <a:endParaRPr lang="es-ES" dirty="0"/>
          </a:p>
        </p:txBody>
      </p:sp>
      <p:sp>
        <p:nvSpPr>
          <p:cNvPr id="15362" name="AutoShape 2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915816" y="6237312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smtClean="0">
                <a:latin typeface="Century Gothic" panose="020B0502020202020204" pitchFamily="34" charset="0"/>
                <a:hlinkClick r:id="rId2"/>
              </a:rPr>
              <a:t>https://youtu.be/_ahLzfy5URA</a:t>
            </a:r>
            <a:endParaRPr lang="ca-ES" dirty="0" smtClean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1196752"/>
            <a:ext cx="78570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2400" dirty="0" err="1" smtClean="0"/>
              <a:t>Capacitat</a:t>
            </a:r>
            <a:r>
              <a:rPr lang="es-ES" sz="2400" dirty="0" smtClean="0"/>
              <a:t> per a 82 places, dos de les </a:t>
            </a:r>
            <a:r>
              <a:rPr lang="es-ES" sz="2400" dirty="0" err="1" smtClean="0"/>
              <a:t>quals</a:t>
            </a:r>
            <a:r>
              <a:rPr lang="es-ES" sz="2400" dirty="0" smtClean="0"/>
              <a:t> </a:t>
            </a:r>
            <a:r>
              <a:rPr lang="es-ES" sz="2400" dirty="0" err="1" smtClean="0"/>
              <a:t>adaptades</a:t>
            </a:r>
            <a:r>
              <a:rPr lang="es-ES" sz="2400" dirty="0" smtClean="0"/>
              <a:t> per a </a:t>
            </a:r>
            <a:r>
              <a:rPr lang="es-ES" sz="2400" dirty="0" err="1" smtClean="0"/>
              <a:t>minusvàlids</a:t>
            </a:r>
            <a:r>
              <a:rPr lang="es-ES" sz="2400" dirty="0" smtClean="0"/>
              <a:t>. </a:t>
            </a:r>
          </a:p>
          <a:p>
            <a:endParaRPr lang="es-ES" sz="2400" dirty="0" smtClean="0"/>
          </a:p>
          <a:p>
            <a:r>
              <a:rPr lang="es-ES" sz="2400" b="1" dirty="0" err="1" smtClean="0"/>
              <a:t>Distribució</a:t>
            </a:r>
            <a:r>
              <a:rPr lang="es-ES" sz="2400" b="1" dirty="0" smtClean="0"/>
              <a:t>:</a:t>
            </a:r>
          </a:p>
          <a:p>
            <a:r>
              <a:rPr lang="es-ES" sz="2400" dirty="0" smtClean="0"/>
              <a:t>-</a:t>
            </a:r>
            <a:r>
              <a:rPr lang="es-ES" sz="2400" dirty="0" err="1" smtClean="0"/>
              <a:t>Menjador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capacitat</a:t>
            </a:r>
            <a:r>
              <a:rPr lang="es-ES" sz="2400" dirty="0" smtClean="0"/>
              <a:t> per a 96 persones</a:t>
            </a:r>
          </a:p>
          <a:p>
            <a:r>
              <a:rPr lang="es-ES" sz="2400" dirty="0" smtClean="0"/>
              <a:t>-</a:t>
            </a:r>
            <a:r>
              <a:rPr lang="es-ES" sz="2400" dirty="0" err="1" smtClean="0"/>
              <a:t>Calefacció</a:t>
            </a:r>
            <a:r>
              <a:rPr lang="es-ES" sz="2400" dirty="0" smtClean="0"/>
              <a:t> a tota la casa.</a:t>
            </a:r>
          </a:p>
          <a:p>
            <a:r>
              <a:rPr lang="es-ES" sz="2400" dirty="0" smtClean="0"/>
              <a:t>-Sala </a:t>
            </a:r>
            <a:r>
              <a:rPr lang="es-ES" sz="2400" dirty="0" err="1" smtClean="0"/>
              <a:t>d’estar</a:t>
            </a:r>
            <a:r>
              <a:rPr lang="es-ES" sz="2400" dirty="0" smtClean="0"/>
              <a:t>. </a:t>
            </a:r>
          </a:p>
          <a:p>
            <a:pPr marL="95250" indent="-95250"/>
            <a:r>
              <a:rPr lang="es-ES" sz="2400" dirty="0" smtClean="0"/>
              <a:t>-</a:t>
            </a:r>
            <a:r>
              <a:rPr lang="es-ES" sz="2400" dirty="0" err="1" smtClean="0"/>
              <a:t>Equipament</a:t>
            </a:r>
            <a:r>
              <a:rPr lang="es-ES" sz="2400" dirty="0" smtClean="0"/>
              <a:t> audiovisual (TV, DVD, </a:t>
            </a:r>
            <a:r>
              <a:rPr lang="es-ES" sz="2400" dirty="0" err="1" smtClean="0"/>
              <a:t>projector</a:t>
            </a:r>
            <a:r>
              <a:rPr lang="es-ES" sz="2400" dirty="0" smtClean="0"/>
              <a:t>, </a:t>
            </a:r>
            <a:r>
              <a:rPr lang="es-ES" sz="2400" dirty="0" err="1" smtClean="0"/>
              <a:t>retroprojector</a:t>
            </a:r>
            <a:r>
              <a:rPr lang="es-ES" sz="2400" dirty="0" smtClean="0"/>
              <a:t>,      </a:t>
            </a:r>
            <a:r>
              <a:rPr lang="es-ES" sz="2400" dirty="0" err="1" smtClean="0"/>
              <a:t>Equip</a:t>
            </a:r>
            <a:r>
              <a:rPr lang="es-ES" sz="2400" dirty="0" smtClean="0"/>
              <a:t> de so)</a:t>
            </a:r>
          </a:p>
          <a:p>
            <a:r>
              <a:rPr lang="es-ES" sz="2400" dirty="0" smtClean="0"/>
              <a:t>-Sala de natura </a:t>
            </a:r>
          </a:p>
          <a:p>
            <a:r>
              <a:rPr lang="es-ES" sz="2400" dirty="0" smtClean="0"/>
              <a:t>-Sala </a:t>
            </a:r>
            <a:r>
              <a:rPr lang="es-ES" sz="2400" dirty="0" err="1" smtClean="0"/>
              <a:t>polivalent</a:t>
            </a:r>
            <a:r>
              <a:rPr lang="es-ES" sz="2400" dirty="0" smtClean="0"/>
              <a:t> de 120 m2 </a:t>
            </a:r>
          </a:p>
          <a:p>
            <a:r>
              <a:rPr lang="es-ES" sz="2400" dirty="0" smtClean="0"/>
              <a:t>-</a:t>
            </a:r>
            <a:r>
              <a:rPr lang="es-ES" sz="2400" dirty="0" err="1" smtClean="0"/>
              <a:t>Infermeria</a:t>
            </a:r>
            <a:endParaRPr lang="es-ES" sz="2400" dirty="0" smtClean="0"/>
          </a:p>
          <a:p>
            <a:r>
              <a:rPr lang="es-ES" sz="2400" dirty="0" smtClean="0"/>
              <a:t>-</a:t>
            </a:r>
            <a:r>
              <a:rPr lang="es-ES" sz="2400" dirty="0" err="1" smtClean="0"/>
              <a:t>Porxo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sortida</a:t>
            </a:r>
            <a:r>
              <a:rPr lang="es-ES" sz="2400" dirty="0" smtClean="0"/>
              <a:t> al </a:t>
            </a:r>
            <a:r>
              <a:rPr lang="es-ES" sz="2400" dirty="0" err="1" smtClean="0"/>
              <a:t>jardí</a:t>
            </a:r>
            <a:r>
              <a:rPr lang="es-ES" sz="2400" dirty="0" smtClean="0"/>
              <a:t> de la casa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53136"/>
            <a:ext cx="2381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75048"/>
          </a:xfrm>
        </p:spPr>
        <p:txBody>
          <a:bodyPr/>
          <a:lstStyle/>
          <a:p>
            <a:r>
              <a:rPr lang="es-ES_tradnl" dirty="0" smtClean="0"/>
              <a:t>INTERIORS </a:t>
            </a:r>
            <a:endParaRPr lang="es-ES" dirty="0"/>
          </a:p>
        </p:txBody>
      </p:sp>
      <p:pic>
        <p:nvPicPr>
          <p:cNvPr id="27650" name="Picture 2" descr="Ampliar DSCF4713_648x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314" name="AutoShape 2" descr="Resultado de imagen de casa amadeo delta de l'e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86"/>
            <a:ext cx="9144000" cy="687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45" y="0"/>
            <a:ext cx="92826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1908</TotalTime>
  <Words>587</Words>
  <Application>Microsoft Office PowerPoint</Application>
  <PresentationFormat>Presentación en pantalla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 COLÒNIES   CAN MANXOL  RASQUERA 28 i  29 DE MARÇ 2019</vt:lpstr>
      <vt:lpstr>ON ESTÀ SITUAT?</vt:lpstr>
      <vt:lpstr>Diapositiva 3</vt:lpstr>
      <vt:lpstr>CASA   DE COLÒNIES  CA  MANXOL</vt:lpstr>
      <vt:lpstr>PLÀNOL   DE  LA  CASA  DE COLÒNIES</vt:lpstr>
      <vt:lpstr>CARACTERÍSTIQUES</vt:lpstr>
      <vt:lpstr>INTERIORS </vt:lpstr>
      <vt:lpstr>Diapositiva 8</vt:lpstr>
      <vt:lpstr>Diapositiva 9</vt:lpstr>
      <vt:lpstr>HORARI DE SORTIDA I ARRIBADA</vt:lpstr>
      <vt:lpstr>Diapositiva 11</vt:lpstr>
      <vt:lpstr>PROGRAMA</vt:lpstr>
      <vt:lpstr>ACTIVITATS  1r. DIA    </vt:lpstr>
      <vt:lpstr>ACTIVITATS  2n. DIA</vt:lpstr>
      <vt:lpstr>EXTERIORS </vt:lpstr>
      <vt:lpstr>CUINA </vt:lpstr>
      <vt:lpstr>                     MENJADOR </vt:lpstr>
      <vt:lpstr>FULL  DE DADES  I  AUTORITZACIÓ</vt:lpstr>
      <vt:lpstr>MENÚ  DIARI </vt:lpstr>
      <vt:lpstr>QUE CAL PORTAR?</vt:lpstr>
      <vt:lpstr>QUÈ CAL PORTAR?</vt:lpstr>
      <vt:lpstr>RECORDAR</vt:lpstr>
      <vt:lpstr>     DETALLS IMPORTANTS !!!</vt:lpstr>
      <vt:lpstr>DETALLS      IMPORTANTS</vt:lpstr>
      <vt:lpstr>OBJECTIUS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COLÒNIES     2018</dc:title>
  <dc:creator>Usuari</dc:creator>
  <cp:lastModifiedBy>argo</cp:lastModifiedBy>
  <cp:revision>115</cp:revision>
  <dcterms:created xsi:type="dcterms:W3CDTF">2018-03-01T21:01:09Z</dcterms:created>
  <dcterms:modified xsi:type="dcterms:W3CDTF">2019-03-14T13:21:57Z</dcterms:modified>
</cp:coreProperties>
</file>