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75" r:id="rId7"/>
    <p:sldId id="278" r:id="rId8"/>
    <p:sldId id="262" r:id="rId9"/>
    <p:sldId id="263" r:id="rId10"/>
    <p:sldId id="265" r:id="rId11"/>
    <p:sldId id="264" r:id="rId12"/>
    <p:sldId id="271" r:id="rId13"/>
    <p:sldId id="266" r:id="rId14"/>
    <p:sldId id="267" r:id="rId15"/>
    <p:sldId id="269" r:id="rId16"/>
    <p:sldId id="274" r:id="rId17"/>
  </p:sldIdLst>
  <p:sldSz cx="9144000" cy="6858000" type="screen4x3"/>
  <p:notesSz cx="6858000" cy="9144000"/>
  <p:embeddedFontLst>
    <p:embeddedFont>
      <p:font typeface="Comic Sans MS" panose="030F0702030302020204" pitchFamily="66" charset="0"/>
      <p:regular r:id="rId19"/>
      <p:bold r:id="rId20"/>
      <p:italic r:id="rId21"/>
      <p:boldItalic r:id="rId22"/>
    </p:embeddedFont>
    <p:embeddedFont>
      <p:font typeface="Arimo" panose="020B0604020202020204" charset="0"/>
      <p:regular r:id="rId23"/>
      <p:bold r:id="rId24"/>
      <p:italic r:id="rId25"/>
      <p:boldItalic r:id="rId26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76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Shape 3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2"/>
          </p:nvPr>
        </p:nvSpPr>
        <p:spPr>
          <a:xfrm>
            <a:off x="-11798300" y="-11796711"/>
            <a:ext cx="11795125" cy="1248886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1637" cy="41100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9806555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1637" cy="41100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-14225588" y="-11796713"/>
            <a:ext cx="16649701" cy="124888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588" y="0"/>
            <a:ext cx="1587" cy="15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3224" cy="41116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1637" cy="41100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-14225588" y="-11796713"/>
            <a:ext cx="16649701" cy="124888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1637" cy="41100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-14225588" y="-11796713"/>
            <a:ext cx="16649701" cy="124888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-14227175" y="-11796713"/>
            <a:ext cx="16656050" cy="12492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3224" cy="41116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1637" cy="41100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-14225588" y="-11796713"/>
            <a:ext cx="16649701" cy="124888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3224" cy="41116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3224" cy="41116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3224" cy="41116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3224" cy="41116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1637" cy="41100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-14225588" y="-11796713"/>
            <a:ext cx="16649701" cy="124888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3224" cy="41116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1637" cy="41100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-14225588" y="-11796713"/>
            <a:ext cx="16649701" cy="124888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1637" cy="41100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-14225588" y="-11796713"/>
            <a:ext cx="16649701" cy="124888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128586"/>
            <a:ext cx="8224837" cy="14335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4837" cy="452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•"/>
              <a:defRPr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07950" algn="l" rtl="0"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–"/>
              <a:defRPr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762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•"/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01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–"/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01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»"/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500"/>
              </a:spcBef>
              <a:spcAft>
                <a:spcPts val="0"/>
              </a:spcAft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500"/>
              </a:spcBef>
              <a:spcAft>
                <a:spcPts val="0"/>
              </a:spcAft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500"/>
              </a:spcBef>
              <a:spcAft>
                <a:spcPts val="0"/>
              </a:spcAft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500"/>
              </a:spcBef>
              <a:spcAft>
                <a:spcPts val="0"/>
              </a:spcAft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28836" cy="4714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0836" cy="4714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28836" cy="47148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‹Nº›</a:t>
            </a:fld>
            <a:endParaRPr lang="en-US" sz="18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Encabezado de sección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 sz="4000" b="1" cap="none"/>
            </a:lvl1pPr>
            <a:lvl2pPr rtl="0">
              <a:spcBef>
                <a:spcPts val="0"/>
              </a:spcBef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>
              <a:spcBef>
                <a:spcPts val="0"/>
              </a:spcBef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>
              <a:spcBef>
                <a:spcPts val="0"/>
              </a:spcBef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>
              <a:spcBef>
                <a:spcPts val="0"/>
              </a:spcBef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>
              <a:spcBef>
                <a:spcPts val="0"/>
              </a:spcBef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 sz="2000"/>
            </a:lvl1pPr>
            <a:lvl2pPr marL="457200" indent="0" rtl="0">
              <a:spcBef>
                <a:spcPts val="0"/>
              </a:spcBef>
              <a:buFont typeface="Arial"/>
              <a:buNone/>
              <a:defRPr sz="1800"/>
            </a:lvl2pPr>
            <a:lvl3pPr marL="914400" indent="0" rtl="0">
              <a:spcBef>
                <a:spcPts val="0"/>
              </a:spcBef>
              <a:buFont typeface="Arial"/>
              <a:buNone/>
              <a:defRPr sz="1600"/>
            </a:lvl3pPr>
            <a:lvl4pPr marL="1371600" indent="0" rtl="0">
              <a:spcBef>
                <a:spcPts val="0"/>
              </a:spcBef>
              <a:buFont typeface="Arial"/>
              <a:buNone/>
              <a:defRPr sz="1400"/>
            </a:lvl4pPr>
            <a:lvl5pPr marL="1828800" indent="0" rtl="0">
              <a:spcBef>
                <a:spcPts val="0"/>
              </a:spcBef>
              <a:buFont typeface="Arial"/>
              <a:buNone/>
              <a:defRPr sz="1400"/>
            </a:lvl5pPr>
            <a:lvl6pPr marL="2286000" indent="0" rtl="0">
              <a:spcBef>
                <a:spcPts val="0"/>
              </a:spcBef>
              <a:buFont typeface="Arial"/>
              <a:buNone/>
              <a:defRPr sz="1400"/>
            </a:lvl6pPr>
            <a:lvl7pPr marL="2743200" indent="0" rtl="0">
              <a:spcBef>
                <a:spcPts val="0"/>
              </a:spcBef>
              <a:buFont typeface="Arial"/>
              <a:buNone/>
              <a:defRPr sz="1400"/>
            </a:lvl7pPr>
            <a:lvl8pPr marL="3200400" indent="0" rtl="0">
              <a:spcBef>
                <a:spcPts val="0"/>
              </a:spcBef>
              <a:buFont typeface="Arial"/>
              <a:buNone/>
              <a:defRPr sz="1400"/>
            </a:lvl8pPr>
            <a:lvl9pPr marL="3657600" indent="0" rtl="0">
              <a:spcBef>
                <a:spcPts val="0"/>
              </a:spcBef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28836" cy="4714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0836" cy="4714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28836" cy="47148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‹Nº›</a:t>
            </a:fld>
            <a:endParaRPr lang="en-US" sz="18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22860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22860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22860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22860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ctr" rtl="0"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ctr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ctr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ctr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ctr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ctr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ctr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ctr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28836" cy="4714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0836" cy="4714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28836" cy="47148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‹Nº›</a:t>
            </a:fld>
            <a:endParaRPr lang="en-US" sz="18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28836" cy="4714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0836" cy="4714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28836" cy="47148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‹Nº›</a:t>
            </a:fld>
            <a:endParaRPr lang="en-US" sz="18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ítulo vertical y texto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 rot="5400000">
            <a:off x="4657725" y="2097087"/>
            <a:ext cx="5992812" cy="20558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 rot="5400000">
            <a:off x="469106" y="116681"/>
            <a:ext cx="5992812" cy="6016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•"/>
              <a:defRPr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07950" algn="l" rtl="0"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–"/>
              <a:defRPr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762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•"/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01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–"/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01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»"/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500"/>
              </a:spcBef>
              <a:spcAft>
                <a:spcPts val="0"/>
              </a:spcAft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500"/>
              </a:spcBef>
              <a:spcAft>
                <a:spcPts val="0"/>
              </a:spcAft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500"/>
              </a:spcBef>
              <a:spcAft>
                <a:spcPts val="0"/>
              </a:spcAft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500"/>
              </a:spcBef>
              <a:spcAft>
                <a:spcPts val="0"/>
              </a:spcAft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28836" cy="4714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0836" cy="4714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28836" cy="47148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‹Nº›</a:t>
            </a:fld>
            <a:endParaRPr lang="en-US" sz="18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ítulo y texto vertical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128586"/>
            <a:ext cx="8224837" cy="14335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1199" cy="82248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•"/>
              <a:defRPr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07950" algn="l" rtl="0"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–"/>
              <a:defRPr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762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•"/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01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–"/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01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»"/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500"/>
              </a:spcBef>
              <a:spcAft>
                <a:spcPts val="0"/>
              </a:spcAft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500"/>
              </a:spcBef>
              <a:spcAft>
                <a:spcPts val="0"/>
              </a:spcAft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500"/>
              </a:spcBef>
              <a:spcAft>
                <a:spcPts val="0"/>
              </a:spcAft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500"/>
              </a:spcBef>
              <a:spcAft>
                <a:spcPts val="0"/>
              </a:spcAft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28836" cy="4714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0836" cy="4714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28836" cy="47148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‹Nº›</a:t>
            </a:fld>
            <a:endParaRPr lang="en-US" sz="18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n con título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>
              <a:spcBef>
                <a:spcPts val="0"/>
              </a:spcBef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>
              <a:spcBef>
                <a:spcPts val="0"/>
              </a:spcBef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>
              <a:spcBef>
                <a:spcPts val="0"/>
              </a:spcBef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>
              <a:spcBef>
                <a:spcPts val="0"/>
              </a:spcBef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 sz="1400"/>
            </a:lvl1pPr>
            <a:lvl2pPr marL="457200" indent="0" rtl="0">
              <a:spcBef>
                <a:spcPts val="0"/>
              </a:spcBef>
              <a:buFont typeface="Arial"/>
              <a:buNone/>
              <a:defRPr sz="1200"/>
            </a:lvl2pPr>
            <a:lvl3pPr marL="914400" indent="0" rtl="0">
              <a:spcBef>
                <a:spcPts val="0"/>
              </a:spcBef>
              <a:buFont typeface="Arial"/>
              <a:buNone/>
              <a:defRPr sz="1000"/>
            </a:lvl3pPr>
            <a:lvl4pPr marL="1371600" indent="0" rtl="0">
              <a:spcBef>
                <a:spcPts val="0"/>
              </a:spcBef>
              <a:buFont typeface="Arial"/>
              <a:buNone/>
              <a:defRPr sz="900"/>
            </a:lvl4pPr>
            <a:lvl5pPr marL="1828800" indent="0" rtl="0">
              <a:spcBef>
                <a:spcPts val="0"/>
              </a:spcBef>
              <a:buFont typeface="Arial"/>
              <a:buNone/>
              <a:defRPr sz="900"/>
            </a:lvl5pPr>
            <a:lvl6pPr marL="2286000" indent="0" rtl="0">
              <a:spcBef>
                <a:spcPts val="0"/>
              </a:spcBef>
              <a:buFont typeface="Arial"/>
              <a:buNone/>
              <a:defRPr sz="900"/>
            </a:lvl6pPr>
            <a:lvl7pPr marL="2743200" indent="0" rtl="0">
              <a:spcBef>
                <a:spcPts val="0"/>
              </a:spcBef>
              <a:buFont typeface="Arial"/>
              <a:buNone/>
              <a:defRPr sz="900"/>
            </a:lvl7pPr>
            <a:lvl8pPr marL="3200400" indent="0" rtl="0">
              <a:spcBef>
                <a:spcPts val="0"/>
              </a:spcBef>
              <a:buFont typeface="Arial"/>
              <a:buNone/>
              <a:defRPr sz="900"/>
            </a:lvl8pPr>
            <a:lvl9pPr marL="3657600" indent="0" rtl="0">
              <a:spcBef>
                <a:spcPts val="0"/>
              </a:spcBef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28836" cy="4714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0836" cy="4714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28836" cy="47148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‹Nº›</a:t>
            </a:fld>
            <a:endParaRPr lang="en-US" sz="18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ido con título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>
              <a:spcBef>
                <a:spcPts val="0"/>
              </a:spcBef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>
              <a:spcBef>
                <a:spcPts val="0"/>
              </a:spcBef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>
              <a:spcBef>
                <a:spcPts val="0"/>
              </a:spcBef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>
              <a:spcBef>
                <a:spcPts val="0"/>
              </a:spcBef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 sz="1400"/>
            </a:lvl1pPr>
            <a:lvl2pPr marL="457200" indent="0" rtl="0">
              <a:spcBef>
                <a:spcPts val="0"/>
              </a:spcBef>
              <a:buFont typeface="Arial"/>
              <a:buNone/>
              <a:defRPr sz="1200"/>
            </a:lvl2pPr>
            <a:lvl3pPr marL="914400" indent="0" rtl="0">
              <a:spcBef>
                <a:spcPts val="0"/>
              </a:spcBef>
              <a:buFont typeface="Arial"/>
              <a:buNone/>
              <a:defRPr sz="1000"/>
            </a:lvl3pPr>
            <a:lvl4pPr marL="1371600" indent="0" rtl="0">
              <a:spcBef>
                <a:spcPts val="0"/>
              </a:spcBef>
              <a:buFont typeface="Arial"/>
              <a:buNone/>
              <a:defRPr sz="900"/>
            </a:lvl4pPr>
            <a:lvl5pPr marL="1828800" indent="0" rtl="0">
              <a:spcBef>
                <a:spcPts val="0"/>
              </a:spcBef>
              <a:buFont typeface="Arial"/>
              <a:buNone/>
              <a:defRPr sz="900"/>
            </a:lvl5pPr>
            <a:lvl6pPr marL="2286000" indent="0" rtl="0">
              <a:spcBef>
                <a:spcPts val="0"/>
              </a:spcBef>
              <a:buFont typeface="Arial"/>
              <a:buNone/>
              <a:defRPr sz="900"/>
            </a:lvl6pPr>
            <a:lvl7pPr marL="2743200" indent="0" rtl="0">
              <a:spcBef>
                <a:spcPts val="0"/>
              </a:spcBef>
              <a:buFont typeface="Arial"/>
              <a:buNone/>
              <a:defRPr sz="900"/>
            </a:lvl7pPr>
            <a:lvl8pPr marL="3200400" indent="0" rtl="0">
              <a:spcBef>
                <a:spcPts val="0"/>
              </a:spcBef>
              <a:buFont typeface="Arial"/>
              <a:buNone/>
              <a:defRPr sz="900"/>
            </a:lvl8pPr>
            <a:lvl9pPr marL="3657600" indent="0" rtl="0">
              <a:spcBef>
                <a:spcPts val="0"/>
              </a:spcBef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28836" cy="4714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0836" cy="4714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28836" cy="47148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‹Nº›</a:t>
            </a:fld>
            <a:endParaRPr lang="en-US" sz="18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ólo el título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128586"/>
            <a:ext cx="8224837" cy="14335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28836" cy="4714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0836" cy="4714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28836" cy="47148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‹Nº›</a:t>
            </a:fld>
            <a:endParaRPr lang="en-US" sz="18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ció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>
              <a:spcBef>
                <a:spcPts val="0"/>
              </a:spcBef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>
              <a:spcBef>
                <a:spcPts val="0"/>
              </a:spcBef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>
              <a:spcBef>
                <a:spcPts val="0"/>
              </a:spcBef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>
              <a:spcBef>
                <a:spcPts val="0"/>
              </a:spcBef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 sz="2400" b="1"/>
            </a:lvl1pPr>
            <a:lvl2pPr marL="457200" indent="0" rtl="0">
              <a:spcBef>
                <a:spcPts val="0"/>
              </a:spcBef>
              <a:buFont typeface="Arial"/>
              <a:buNone/>
              <a:defRPr sz="2000" b="1"/>
            </a:lvl2pPr>
            <a:lvl3pPr marL="914400" indent="0" rtl="0">
              <a:spcBef>
                <a:spcPts val="0"/>
              </a:spcBef>
              <a:buFont typeface="Arial"/>
              <a:buNone/>
              <a:defRPr sz="1800" b="1"/>
            </a:lvl3pPr>
            <a:lvl4pPr marL="1371600" indent="0" rtl="0">
              <a:spcBef>
                <a:spcPts val="0"/>
              </a:spcBef>
              <a:buFont typeface="Arial"/>
              <a:buNone/>
              <a:defRPr sz="1600" b="1"/>
            </a:lvl4pPr>
            <a:lvl5pPr marL="1828800" indent="0" rtl="0">
              <a:spcBef>
                <a:spcPts val="0"/>
              </a:spcBef>
              <a:buFont typeface="Arial"/>
              <a:buNone/>
              <a:defRPr sz="1600" b="1"/>
            </a:lvl5pPr>
            <a:lvl6pPr marL="2286000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 sz="2400" b="1"/>
            </a:lvl1pPr>
            <a:lvl2pPr marL="457200" indent="0" rtl="0">
              <a:spcBef>
                <a:spcPts val="0"/>
              </a:spcBef>
              <a:buFont typeface="Arial"/>
              <a:buNone/>
              <a:defRPr sz="2000" b="1"/>
            </a:lvl2pPr>
            <a:lvl3pPr marL="914400" indent="0" rtl="0">
              <a:spcBef>
                <a:spcPts val="0"/>
              </a:spcBef>
              <a:buFont typeface="Arial"/>
              <a:buNone/>
              <a:defRPr sz="1800" b="1"/>
            </a:lvl3pPr>
            <a:lvl4pPr marL="1371600" indent="0" rtl="0">
              <a:spcBef>
                <a:spcPts val="0"/>
              </a:spcBef>
              <a:buFont typeface="Arial"/>
              <a:buNone/>
              <a:defRPr sz="1600" b="1"/>
            </a:lvl4pPr>
            <a:lvl5pPr marL="1828800" indent="0" rtl="0">
              <a:spcBef>
                <a:spcPts val="0"/>
              </a:spcBef>
              <a:buFont typeface="Arial"/>
              <a:buNone/>
              <a:defRPr sz="1600" b="1"/>
            </a:lvl5pPr>
            <a:lvl6pPr marL="2286000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28836" cy="4714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0836" cy="4714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28836" cy="47148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‹Nº›</a:t>
            </a:fld>
            <a:endParaRPr lang="en-US" sz="18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os objetos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128586"/>
            <a:ext cx="8224837" cy="14335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5424" cy="452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645025" y="1600200"/>
            <a:ext cx="4037013" cy="452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28836" cy="4714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0836" cy="4714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28836" cy="47148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‹Nº›</a:t>
            </a:fld>
            <a:endParaRPr lang="en-US" sz="18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457200" y="128586"/>
            <a:ext cx="8224837" cy="14335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22860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22860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22860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22860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4837" cy="452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•"/>
              <a:defRPr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07950" algn="l" rtl="0"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–"/>
              <a:defRPr sz="2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762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•"/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101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–"/>
              <a:defRPr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01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»"/>
              <a:defRPr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228600" algn="l" rtl="0">
              <a:spcBef>
                <a:spcPts val="500"/>
              </a:spcBef>
              <a:spcAft>
                <a:spcPts val="0"/>
              </a:spcAft>
              <a:defRPr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228600" algn="l" rtl="0">
              <a:spcBef>
                <a:spcPts val="500"/>
              </a:spcBef>
              <a:spcAft>
                <a:spcPts val="0"/>
              </a:spcAft>
              <a:defRPr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228600" algn="l" rtl="0">
              <a:spcBef>
                <a:spcPts val="500"/>
              </a:spcBef>
              <a:spcAft>
                <a:spcPts val="0"/>
              </a:spcAft>
              <a:defRPr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228600" algn="l" rtl="0">
              <a:spcBef>
                <a:spcPts val="500"/>
              </a:spcBef>
              <a:spcAft>
                <a:spcPts val="0"/>
              </a:spcAft>
              <a:defRPr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28836" cy="4714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0836" cy="4714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28836" cy="47148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‹Nº›</a:t>
            </a:fld>
            <a:endParaRPr lang="en-US" sz="18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>
            <a:off x="371475" y="692150"/>
            <a:ext cx="8772525" cy="1914525"/>
          </a:xfrm>
          <a:prstGeom prst="rect">
            <a:avLst/>
          </a:prstGeom>
        </p:spPr>
        <p:txBody>
          <a:bodyPr>
            <a:prstTxWarp prst="textPlain">
              <a:avLst>
                <a:gd name="adj" fmla="val 48914"/>
              </a:avLst>
            </a:prstTxWarp>
          </a:bodyPr>
          <a:lstStyle/>
          <a:p>
            <a:pPr algn="l"/>
            <a:r>
              <a:rPr b="0" dirty="0" smtClean="0">
                <a:ln w="12700" cap="flat" cmpd="sng">
                  <a:solidFill>
                    <a:srgbClr val="EAEAEA"/>
                  </a:solidFill>
                  <a:prstDash val="solid"/>
                  <a:miter/>
                  <a:headEnd type="none" w="med" len="med"/>
                  <a:tailEnd type="none" w="med" len="med"/>
                </a:ln>
                <a:gradFill>
                  <a:gsLst>
                    <a:gs pos="0">
                      <a:srgbClr val="A603AB"/>
                    </a:gs>
                    <a:gs pos="11999">
                      <a:srgbClr val="E81766"/>
                    </a:gs>
                    <a:gs pos="27000">
                      <a:srgbClr val="EE3F17"/>
                    </a:gs>
                    <a:gs pos="47999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0"/>
                </a:gradFill>
                <a:latin typeface="Comic Sans MS" pitchFamily="66" charset="0"/>
              </a:rPr>
              <a:t>BENVINGUTS</a:t>
            </a:r>
            <a:r>
              <a:rPr lang="es-ES" b="0" dirty="0" smtClean="0">
                <a:ln w="12700" cap="flat" cmpd="sng">
                  <a:solidFill>
                    <a:srgbClr val="EAEAEA"/>
                  </a:solidFill>
                  <a:prstDash val="solid"/>
                  <a:miter/>
                  <a:headEnd type="none" w="med" len="med"/>
                  <a:tailEnd type="none" w="med" len="med"/>
                </a:ln>
                <a:gradFill>
                  <a:gsLst>
                    <a:gs pos="0">
                      <a:srgbClr val="A603AB"/>
                    </a:gs>
                    <a:gs pos="11999">
                      <a:srgbClr val="E81766"/>
                    </a:gs>
                    <a:gs pos="27000">
                      <a:srgbClr val="EE3F17"/>
                    </a:gs>
                    <a:gs pos="47999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0"/>
                </a:gradFill>
                <a:latin typeface="Comic Sans MS" pitchFamily="66" charset="0"/>
              </a:rPr>
              <a:t> I</a:t>
            </a:r>
          </a:p>
          <a:p>
            <a:pPr algn="l"/>
            <a:r>
              <a:rPr lang="es-ES" b="0" dirty="0" smtClean="0">
                <a:ln w="12700" cap="flat" cmpd="sng">
                  <a:solidFill>
                    <a:srgbClr val="EAEAEA"/>
                  </a:solidFill>
                  <a:prstDash val="solid"/>
                  <a:miter/>
                  <a:headEnd type="none" w="med" len="med"/>
                  <a:tailEnd type="none" w="med" len="med"/>
                </a:ln>
                <a:gradFill>
                  <a:gsLst>
                    <a:gs pos="0">
                      <a:srgbClr val="A603AB"/>
                    </a:gs>
                    <a:gs pos="11999">
                      <a:srgbClr val="E81766"/>
                    </a:gs>
                    <a:gs pos="27000">
                      <a:srgbClr val="EE3F17"/>
                    </a:gs>
                    <a:gs pos="47999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0"/>
                </a:gradFill>
                <a:latin typeface="Comic Sans MS" pitchFamily="66" charset="0"/>
              </a:rPr>
              <a:t> </a:t>
            </a:r>
          </a:p>
          <a:p>
            <a:pPr algn="l"/>
            <a:r>
              <a:rPr lang="es-ES" b="0" dirty="0" smtClean="0">
                <a:ln w="12700" cap="flat" cmpd="sng">
                  <a:solidFill>
                    <a:srgbClr val="EAEAEA"/>
                  </a:solidFill>
                  <a:prstDash val="solid"/>
                  <a:miter/>
                  <a:headEnd type="none" w="med" len="med"/>
                  <a:tailEnd type="none" w="med" len="med"/>
                </a:ln>
                <a:gradFill>
                  <a:gsLst>
                    <a:gs pos="0">
                      <a:srgbClr val="A603AB"/>
                    </a:gs>
                    <a:gs pos="11999">
                      <a:srgbClr val="E81766"/>
                    </a:gs>
                    <a:gs pos="27000">
                      <a:srgbClr val="EE3F17"/>
                    </a:gs>
                    <a:gs pos="47999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0"/>
                </a:gradFill>
                <a:latin typeface="Comic Sans MS" pitchFamily="66" charset="0"/>
              </a:rPr>
              <a:t> BENVINGUDES!</a:t>
            </a:r>
            <a:r>
              <a:rPr b="0" i="0" dirty="0" smtClean="0">
                <a:ln w="12700" cap="flat" cmpd="sng">
                  <a:solidFill>
                    <a:srgbClr val="EAEAEA"/>
                  </a:solidFill>
                  <a:prstDash val="solid"/>
                  <a:miter/>
                  <a:headEnd type="none" w="med" len="med"/>
                  <a:tailEnd type="none" w="med" len="med"/>
                </a:ln>
                <a:gradFill>
                  <a:gsLst>
                    <a:gs pos="0">
                      <a:srgbClr val="A603AB"/>
                    </a:gs>
                    <a:gs pos="11999">
                      <a:srgbClr val="E81766"/>
                    </a:gs>
                    <a:gs pos="27000">
                      <a:srgbClr val="EE3F17"/>
                    </a:gs>
                    <a:gs pos="47999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0"/>
                </a:gradFill>
                <a:latin typeface="Comic Sans MS" pitchFamily="66" charset="0"/>
              </a:rPr>
              <a:t> </a:t>
            </a:r>
            <a:endParaRPr b="0" i="0" dirty="0">
              <a:ln w="12700" cap="flat" cmpd="sng">
                <a:solidFill>
                  <a:srgbClr val="EAEAEA"/>
                </a:solidFill>
                <a:prstDash val="solid"/>
                <a:miter/>
                <a:headEnd type="none" w="med" len="med"/>
                <a:tailEnd type="none" w="med" len="med"/>
              </a:ln>
              <a:gradFill>
                <a:gsLst>
                  <a:gs pos="0">
                    <a:srgbClr val="A603AB"/>
                  </a:gs>
                  <a:gs pos="11999">
                    <a:srgbClr val="E81766"/>
                  </a:gs>
                  <a:gs pos="27000">
                    <a:srgbClr val="EE3F17"/>
                  </a:gs>
                  <a:gs pos="47999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0"/>
              </a:gradFill>
              <a:latin typeface="Comic Sans MS" pitchFamily="66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259632" y="4797152"/>
            <a:ext cx="76328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 smtClean="0">
                <a:latin typeface="Comic Sans MS" pitchFamily="66" charset="0"/>
              </a:rPr>
              <a:t>REUNIÓ DE FAMÍLIES DE 1R CURS 19-20</a:t>
            </a:r>
            <a:endParaRPr lang="es-ES" sz="40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/>
        </p:nvSpPr>
        <p:spPr>
          <a:xfrm>
            <a:off x="601611" y="665162"/>
            <a:ext cx="8089900" cy="56403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ct val="25000"/>
              <a:buFont typeface="Arial"/>
              <a:buNone/>
            </a:pPr>
            <a:r>
              <a:rPr lang="en-US" sz="3200" b="1" i="0" u="none" strike="noStrike" cap="none" baseline="0" dirty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METODOLOGIA.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-"/>
            </a:pP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baseline="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Esforç</a:t>
            </a: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per </a:t>
            </a:r>
            <a:r>
              <a:rPr lang="en-US" sz="2000" b="0" i="0" u="none" strike="noStrike" cap="none" baseline="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aplicar</a:t>
            </a: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i="0" u="none" strike="noStrike" cap="none" baseline="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metodologies</a:t>
            </a:r>
            <a:r>
              <a:rPr lang="en-US" sz="2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més</a:t>
            </a:r>
            <a:r>
              <a:rPr lang="en-US" sz="2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actives 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 </a:t>
            </a:r>
            <a:r>
              <a:rPr lang="en-US" sz="2000" b="0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l’alumne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és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el </a:t>
            </a:r>
            <a:r>
              <a:rPr lang="en-US" sz="2000" b="0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protagonista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del </a:t>
            </a:r>
            <a:r>
              <a:rPr lang="en-US" sz="2000" b="0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seu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aprenentatge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en-US" sz="20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-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i="0" u="none" strike="noStrike" cap="none" baseline="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Treball</a:t>
            </a:r>
            <a:r>
              <a:rPr lang="en-US" sz="20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cooperatiu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lang="en-US" sz="2000" b="0" i="0" u="none" strike="noStrike" cap="none" baseline="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-"/>
            </a:pPr>
            <a:r>
              <a:rPr lang="en-US" sz="2000" dirty="0" smtClean="0">
                <a:solidFill>
                  <a:schemeClr val="dk1"/>
                </a:solidFill>
              </a:rPr>
              <a:t> </a:t>
            </a:r>
            <a:r>
              <a:rPr lang="en-US" sz="2000" b="1" dirty="0" err="1" smtClean="0">
                <a:solidFill>
                  <a:schemeClr val="dk1"/>
                </a:solidFill>
              </a:rPr>
              <a:t>Ambients</a:t>
            </a:r>
            <a:r>
              <a:rPr lang="en-US" sz="2000" dirty="0" smtClean="0">
                <a:solidFill>
                  <a:schemeClr val="dk1"/>
                </a:solidFill>
              </a:rPr>
              <a:t>. </a:t>
            </a:r>
            <a:r>
              <a:rPr lang="en-US" sz="2000" dirty="0" err="1" smtClean="0">
                <a:solidFill>
                  <a:schemeClr val="dk1"/>
                </a:solidFill>
              </a:rPr>
              <a:t>Una</a:t>
            </a:r>
            <a:r>
              <a:rPr lang="en-US" sz="2000" dirty="0" smtClean="0">
                <a:solidFill>
                  <a:schemeClr val="dk1"/>
                </a:solidFill>
              </a:rPr>
              <a:t> </a:t>
            </a:r>
            <a:r>
              <a:rPr lang="en-US" sz="2000" dirty="0" err="1" smtClean="0">
                <a:solidFill>
                  <a:schemeClr val="dk1"/>
                </a:solidFill>
              </a:rPr>
              <a:t>tarda</a:t>
            </a:r>
            <a:r>
              <a:rPr lang="en-US" sz="2000" dirty="0" smtClean="0">
                <a:solidFill>
                  <a:schemeClr val="dk1"/>
                </a:solidFill>
              </a:rPr>
              <a:t> a la </a:t>
            </a:r>
            <a:r>
              <a:rPr lang="en-US" sz="2000" dirty="0" err="1" smtClean="0">
                <a:solidFill>
                  <a:schemeClr val="dk1"/>
                </a:solidFill>
              </a:rPr>
              <a:t>setmana</a:t>
            </a:r>
            <a:r>
              <a:rPr lang="en-US" sz="2000" dirty="0" smtClean="0">
                <a:solidFill>
                  <a:schemeClr val="dk1"/>
                </a:solidFill>
              </a:rPr>
              <a:t>.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US" sz="2000" b="0" i="1" u="none" strike="noStrike" cap="none" baseline="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Números</a:t>
            </a:r>
            <a:r>
              <a:rPr lang="en-US" sz="2000" b="0" i="1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1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2000" b="0" i="1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1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formes</a:t>
            </a:r>
            <a:r>
              <a:rPr lang="en-US" sz="2000" b="0" i="1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// </a:t>
            </a:r>
            <a:r>
              <a:rPr lang="en-US" sz="2000" b="0" i="1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Comunicació</a:t>
            </a:r>
            <a:r>
              <a:rPr lang="en-US" sz="2000" b="0" i="1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// TAC // </a:t>
            </a:r>
            <a:r>
              <a:rPr lang="en-US" sz="2000" b="0" i="1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Artístic</a:t>
            </a:r>
            <a:r>
              <a:rPr lang="en-US" sz="2000" b="0" i="1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//   	</a:t>
            </a:r>
            <a:r>
              <a:rPr lang="en-US" sz="2000" b="0" i="1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Joc</a:t>
            </a:r>
            <a:r>
              <a:rPr lang="en-US" sz="2000" b="0" i="1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1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2000" b="0" i="1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		</a:t>
            </a:r>
            <a:r>
              <a:rPr lang="en-US" sz="2000" b="0" i="1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moviment</a:t>
            </a:r>
            <a:r>
              <a:rPr lang="en-US" sz="2000" b="0" i="1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// </a:t>
            </a:r>
            <a:r>
              <a:rPr lang="en-US" sz="2000" b="0" i="1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Experimentació</a:t>
            </a:r>
            <a:r>
              <a:rPr lang="en-US" sz="2000" b="0" i="1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// </a:t>
            </a:r>
            <a:r>
              <a:rPr lang="en-US" sz="2000" b="0" i="1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Anglès</a:t>
            </a:r>
            <a:endParaRPr lang="en-US" sz="2000" b="0" i="1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-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Conversa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oral, </a:t>
            </a:r>
            <a:r>
              <a:rPr lang="en-US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rotllanes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intercanvi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d’opinions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experiències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-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Atenció</a:t>
            </a:r>
            <a:r>
              <a:rPr lang="en-US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20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diversitat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000" b="0" i="0" u="none" strike="noStrike" cap="none" baseline="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reforços</a:t>
            </a: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segons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el </a:t>
            </a:r>
            <a:r>
              <a:rPr lang="en-US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ritme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cada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nen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/a</a:t>
            </a: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000" b="0" i="0" u="none" strike="noStrike" cap="none" baseline="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activitats</a:t>
            </a: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baseline="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d’ampliacióm</a:t>
            </a: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 smtClean="0">
                <a:solidFill>
                  <a:schemeClr val="dk1"/>
                </a:solidFill>
              </a:rPr>
              <a:t>treball</a:t>
            </a:r>
            <a:r>
              <a:rPr lang="en-US" sz="2000" dirty="0" smtClean="0">
                <a:solidFill>
                  <a:schemeClr val="dk1"/>
                </a:solidFill>
              </a:rPr>
              <a:t> </a:t>
            </a:r>
            <a:r>
              <a:rPr lang="en-US" sz="2000" dirty="0" err="1" smtClean="0">
                <a:solidFill>
                  <a:schemeClr val="dk1"/>
                </a:solidFill>
              </a:rPr>
              <a:t>en</a:t>
            </a:r>
            <a:r>
              <a:rPr lang="en-US" sz="2000" dirty="0" smtClean="0">
                <a:solidFill>
                  <a:schemeClr val="dk1"/>
                </a:solidFill>
              </a:rPr>
              <a:t> equip,…</a:t>
            </a:r>
            <a:endParaRPr lang="en-US" sz="20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endParaRPr lang="en-US" sz="18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573087" y="1206500"/>
            <a:ext cx="8229600" cy="4732336"/>
          </a:xfrm>
          <a:prstGeom prst="rect">
            <a:avLst/>
          </a:prstGeom>
          <a:noFill/>
          <a:ln>
            <a:noFill/>
          </a:ln>
        </p:spPr>
        <p:txBody>
          <a:bodyPr lIns="90000" tIns="45700" rIns="900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lang="en-US" sz="3600" b="1" i="0" u="none" strike="noStrike" cap="none" baseline="0" dirty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LECTURA </a:t>
            </a:r>
            <a:r>
              <a:rPr lang="en-US" sz="3600" b="1" i="0" u="none" strike="noStrike" cap="none" baseline="0" dirty="0" smtClean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30</a:t>
            </a:r>
            <a:r>
              <a:rPr lang="en-US" sz="3600" b="1" i="0" u="none" strike="noStrike" cap="none" dirty="0" smtClean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smtClean="0">
                <a:solidFill>
                  <a:srgbClr val="FF0066"/>
                </a:solidFill>
              </a:rPr>
              <a:t>MINUTS </a:t>
            </a:r>
            <a:r>
              <a:rPr lang="en-US" sz="3600" b="1" i="0" u="none" strike="noStrike" cap="none" dirty="0" smtClean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DIARIS</a:t>
            </a:r>
            <a:r>
              <a:rPr lang="en-US" sz="3600" b="1" i="0" u="none" strike="noStrike" cap="none" baseline="0" dirty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600" b="1" i="0" u="none" strike="noStrike" cap="none" baseline="0" dirty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 9-9:15</a:t>
            </a:r>
            <a:br>
              <a:rPr lang="en-US" sz="30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 15-15:15</a:t>
            </a:r>
            <a:br>
              <a:rPr lang="en-US" sz="30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0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PODEN </a:t>
            </a:r>
            <a:r>
              <a:rPr lang="en-US" sz="32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PORTAR LLIBRES, REVISTES  DE CASA</a:t>
            </a:r>
            <a:br>
              <a:rPr lang="en-US" sz="32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2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Gust per la </a:t>
            </a:r>
            <a:r>
              <a:rPr lang="en-US" sz="32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lectura</a:t>
            </a:r>
            <a:r>
              <a:rPr lang="en-US" sz="32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br>
              <a:rPr lang="en-US" sz="32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Hàbit</a:t>
            </a:r>
            <a:r>
              <a:rPr lang="en-US" sz="32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lector.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360362" y="111125"/>
            <a:ext cx="8459786" cy="66135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lang="en-US" sz="4800" b="0" i="0" u="none" strike="noStrike" cap="none" baseline="0" dirty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                       SEP</a:t>
            </a:r>
            <a:br>
              <a:rPr lang="en-US" sz="4800" b="0" i="0" u="none" strike="noStrike" cap="none" baseline="0" dirty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0" i="0" u="none" strike="noStrike" cap="none" baseline="0" dirty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SUPORT ESCOLAR PERSONALITZAT</a:t>
            </a:r>
            <a:br>
              <a:rPr lang="en-US" sz="3600" b="0" i="0" u="none" strike="noStrike" cap="none" baseline="0" dirty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0" i="0" u="none" strike="noStrike" cap="none" baseline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600" b="0" i="0" u="none" strike="noStrike" cap="none" baseline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n-US" sz="30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8:30- 9:00</a:t>
            </a:r>
            <a:br>
              <a:rPr lang="en-US" sz="30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0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</a:t>
            </a:r>
            <a:r>
              <a:rPr lang="en-US" sz="30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Reforç</a:t>
            </a:r>
            <a:r>
              <a:rPr lang="en-US" sz="30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llengua</a:t>
            </a:r>
            <a:r>
              <a:rPr lang="en-US" sz="30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30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mates</a:t>
            </a:r>
            <a:br>
              <a:rPr lang="en-US" sz="30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0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30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Alumnes</a:t>
            </a:r>
            <a:r>
              <a:rPr lang="en-US" sz="30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amb</a:t>
            </a:r>
            <a:r>
              <a:rPr lang="en-US" sz="30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dificultats</a:t>
            </a:r>
            <a:r>
              <a:rPr lang="en-US" sz="30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puntuals</a:t>
            </a:r>
            <a:r>
              <a:rPr lang="en-US" sz="30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,(</a:t>
            </a:r>
            <a:r>
              <a:rPr lang="en-US" sz="30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excepte</a:t>
            </a:r>
            <a:r>
              <a:rPr lang="en-US" sz="30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educació</a:t>
            </a:r>
            <a:r>
              <a:rPr lang="en-US" sz="30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especial).</a:t>
            </a:r>
            <a:br>
              <a:rPr lang="en-US" sz="30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0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Indispensable </a:t>
            </a:r>
            <a:r>
              <a:rPr lang="en-US" sz="30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puntualitat</a:t>
            </a:r>
            <a:r>
              <a:rPr lang="en-US" sz="30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30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assistència</a:t>
            </a:r>
            <a:r>
              <a:rPr lang="en-US" sz="30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0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30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/>
        </p:nvSpPr>
        <p:spPr>
          <a:xfrm>
            <a:off x="536575" y="0"/>
            <a:ext cx="7954799" cy="6294299"/>
          </a:xfrm>
          <a:prstGeom prst="rect">
            <a:avLst/>
          </a:prstGeom>
          <a:noFill/>
          <a:ln w="9525" cap="flat" cmpd="sng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 dirty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NORMES PEL BON FUNCIONAMENT DEL</a:t>
            </a:r>
            <a:r>
              <a:rPr lang="en-US" sz="2000" b="0" i="0" u="none" strike="noStrike" cap="none" baseline="0" dirty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i="0" u="none" strike="noStrike" cap="none" baseline="0" dirty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CICLE</a:t>
            </a:r>
            <a:r>
              <a:rPr lang="en-US" sz="1800" b="1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1800" b="1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sng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r>
              <a:rPr lang="en-US" sz="1800" b="1" i="0" u="sng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Assistència</a:t>
            </a:r>
            <a:r>
              <a:rPr lang="en-US" sz="1800" b="1" i="0" u="sng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i="0" u="sng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1800" b="1" i="0" u="sng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i="0" u="sng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puntualitat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18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-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Justificar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faltes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1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nivell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escrit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-US" sz="1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trucant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les </a:t>
            </a:r>
            <a:r>
              <a:rPr lang="en-US" sz="1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famílies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1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l’escola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18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-</a:t>
            </a:r>
            <a:r>
              <a:rPr lang="en-US" sz="1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Anotem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retards a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partir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dels</a:t>
            </a:r>
            <a:r>
              <a:rPr lang="en-US" sz="18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5’.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18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7800" marR="0" lvl="1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- </a:t>
            </a:r>
            <a:r>
              <a:rPr lang="en-US" sz="18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Vacances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en </a:t>
            </a:r>
            <a:r>
              <a:rPr lang="en-US" sz="1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període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lectiu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avisar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al </a:t>
            </a:r>
            <a:r>
              <a:rPr lang="en-US" sz="1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despatx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18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i="0" u="sng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r>
              <a:rPr lang="en-US" sz="1800" b="1" i="0" u="sng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Signar</a:t>
            </a:r>
            <a:r>
              <a:rPr lang="en-US" sz="1800" b="1" i="0" u="sng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les notes de la </a:t>
            </a:r>
            <a:r>
              <a:rPr lang="en-US" sz="1800" b="1" i="0" u="sng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llibreta</a:t>
            </a:r>
            <a:r>
              <a:rPr lang="en-US" sz="1800" b="1" i="0" u="sng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en-US" sz="1800" b="1" u="sng" dirty="0">
              <a:solidFill>
                <a:schemeClr val="dk1"/>
              </a:solidFill>
            </a:endParaRPr>
          </a:p>
          <a:p>
            <a:pPr marL="285750" marR="0" lvl="0" indent="-2857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Tx/>
              <a:buChar char="-"/>
            </a:pPr>
            <a:r>
              <a:rPr lang="en-US" sz="1800" b="1" i="0" u="sng" strike="noStrike" cap="none" baseline="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Evitar</a:t>
            </a:r>
            <a:r>
              <a:rPr lang="en-US" sz="1800" b="1" i="0" u="sng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i="0" u="sng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comentaris</a:t>
            </a:r>
            <a:r>
              <a:rPr lang="en-US" sz="1800" b="1" i="0" u="sng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la porta I </a:t>
            </a:r>
            <a:r>
              <a:rPr lang="en-US" sz="1800" b="1" i="0" u="sng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donar</a:t>
            </a:r>
            <a:r>
              <a:rPr lang="en-US" sz="1800" b="1" i="0" u="sng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i="0" u="sng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els</a:t>
            </a:r>
            <a:r>
              <a:rPr lang="en-US" sz="1800" b="1" i="0" u="sng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rebuts de les </a:t>
            </a:r>
            <a:r>
              <a:rPr lang="en-US" sz="1800" b="1" i="0" u="sng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sortides</a:t>
            </a:r>
            <a:r>
              <a:rPr lang="en-US" sz="1800" b="1" i="0" u="sng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i="0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 charset="0"/>
              <a:buChar char="•"/>
            </a:pPr>
            <a:endParaRPr lang="en-US" sz="1800" b="1" i="0" u="sng" strike="noStrike" cap="none" baseline="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 charset="0"/>
              <a:buChar char="•"/>
            </a:pPr>
            <a:r>
              <a:rPr lang="en-US" sz="1800" b="1" i="0" u="sng" strike="noStrike" cap="none" baseline="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Recollida</a:t>
            </a:r>
            <a:r>
              <a:rPr lang="en-US" sz="1800" b="1" i="0" u="sng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i="0" u="sng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d’alumnes</a:t>
            </a:r>
            <a:r>
              <a:rPr lang="en-US" sz="1800" b="1" i="0" u="sng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800" b="1" i="0" u="sng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filera</a:t>
            </a:r>
            <a:r>
              <a:rPr lang="en-US" sz="1800" b="1" i="0" u="sng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 </a:t>
            </a:r>
            <a:r>
              <a:rPr lang="en-US" sz="1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cada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grup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I en </a:t>
            </a:r>
            <a:r>
              <a:rPr lang="en-US" sz="1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cas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d’haver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dir </a:t>
            </a:r>
            <a:r>
              <a:rPr lang="en-US" sz="1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alguna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cosa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puntual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les </a:t>
            </a:r>
            <a:r>
              <a:rPr lang="en-US" sz="1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tutores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-US" sz="1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mestres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esperar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1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tots </a:t>
            </a:r>
            <a:r>
              <a:rPr lang="en-US" sz="1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els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nens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en-US" sz="1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hagin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sortit</a:t>
            </a:r>
            <a:r>
              <a:rPr lang="en-US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 charset="0"/>
              <a:buChar char="•"/>
            </a:pPr>
            <a:endParaRPr lang="en-US" sz="18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dirty="0"/>
              <a:t>*</a:t>
            </a:r>
            <a:r>
              <a:rPr lang="en-US" sz="1800" b="1" u="sng" dirty="0" err="1"/>
              <a:t>Aniversaris</a:t>
            </a:r>
            <a:r>
              <a:rPr lang="en-US" sz="1800" dirty="0">
                <a:solidFill>
                  <a:schemeClr val="dk1"/>
                </a:solidFill>
              </a:rPr>
              <a:t>: </a:t>
            </a:r>
            <a:r>
              <a:rPr lang="en-US" sz="1800" dirty="0" err="1">
                <a:solidFill>
                  <a:schemeClr val="dk1"/>
                </a:solidFill>
              </a:rPr>
              <a:t>els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celebrem</a:t>
            </a:r>
            <a:r>
              <a:rPr lang="en-US" sz="1800" dirty="0">
                <a:solidFill>
                  <a:schemeClr val="dk1"/>
                </a:solidFill>
              </a:rPr>
              <a:t> per </a:t>
            </a:r>
            <a:r>
              <a:rPr lang="en-US" sz="1800" dirty="0" err="1">
                <a:solidFill>
                  <a:schemeClr val="dk1"/>
                </a:solidFill>
              </a:rPr>
              <a:t>trimestres</a:t>
            </a:r>
            <a:r>
              <a:rPr lang="en-US" sz="1800" dirty="0">
                <a:solidFill>
                  <a:schemeClr val="dk1"/>
                </a:solidFill>
              </a:rPr>
              <a:t>. No </a:t>
            </a:r>
            <a:r>
              <a:rPr lang="en-US" sz="1800" dirty="0" err="1">
                <a:solidFill>
                  <a:schemeClr val="dk1"/>
                </a:solidFill>
              </a:rPr>
              <a:t>s’ha</a:t>
            </a:r>
            <a:r>
              <a:rPr lang="en-US" sz="1800" dirty="0">
                <a:solidFill>
                  <a:schemeClr val="dk1"/>
                </a:solidFill>
              </a:rPr>
              <a:t> de </a:t>
            </a:r>
            <a:r>
              <a:rPr lang="en-US" sz="1800" dirty="0" err="1">
                <a:solidFill>
                  <a:schemeClr val="dk1"/>
                </a:solidFill>
              </a:rPr>
              <a:t>portar</a:t>
            </a:r>
            <a:r>
              <a:rPr lang="en-US" sz="1800" dirty="0">
                <a:solidFill>
                  <a:schemeClr val="dk1"/>
                </a:solidFill>
              </a:rPr>
              <a:t> res, </a:t>
            </a:r>
            <a:r>
              <a:rPr lang="en-US" sz="1800" dirty="0" err="1">
                <a:solidFill>
                  <a:schemeClr val="dk1"/>
                </a:solidFill>
              </a:rPr>
              <a:t>invitacions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fora</a:t>
            </a:r>
            <a:r>
              <a:rPr lang="en-US" sz="1800" dirty="0">
                <a:solidFill>
                  <a:schemeClr val="dk1"/>
                </a:solidFill>
              </a:rPr>
              <a:t> de </a:t>
            </a:r>
            <a:r>
              <a:rPr lang="en-US" sz="1800" dirty="0" err="1">
                <a:solidFill>
                  <a:schemeClr val="dk1"/>
                </a:solidFill>
              </a:rPr>
              <a:t>l’escola</a:t>
            </a:r>
            <a:r>
              <a:rPr lang="en-US" sz="1800" dirty="0">
                <a:solidFill>
                  <a:schemeClr val="dk1"/>
                </a:solidFill>
              </a:rPr>
              <a:t>. </a:t>
            </a:r>
          </a:p>
          <a:p>
            <a:pPr marL="0" marR="0" lvl="0" indent="2857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68312" y="549275"/>
            <a:ext cx="8229600" cy="5903911"/>
          </a:xfrm>
          <a:prstGeom prst="rect">
            <a:avLst/>
          </a:prstGeom>
          <a:noFill/>
          <a:ln>
            <a:noFill/>
          </a:ln>
        </p:spPr>
        <p:txBody>
          <a:bodyPr lIns="90000" tIns="45700" rIns="90000" bIns="45700" anchor="t" anchorCtr="0">
            <a:noAutofit/>
          </a:bodyPr>
          <a:lstStyle/>
          <a:p>
            <a:pPr marL="1600200" marR="0" lvl="3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32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lang="en-US" sz="2800" b="1" i="0" u="sng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r>
              <a:rPr lang="en-US" sz="2400" b="1" i="0" u="sng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Bata </a:t>
            </a:r>
            <a:r>
              <a:rPr lang="en-US" sz="2400" b="1" i="0" u="sng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obligatòria</a:t>
            </a:r>
            <a:r>
              <a:rPr lang="en-US" sz="2400" b="1" i="0" u="sng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lang="en-US" sz="24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lang="en-US" sz="24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r>
              <a:rPr lang="en-US" sz="2400" b="1" i="0" u="sng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Col·laboració</a:t>
            </a:r>
            <a:r>
              <a:rPr lang="en-US" sz="2400" b="1" i="0" u="sng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sng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famílies</a:t>
            </a:r>
            <a:r>
              <a:rPr lang="en-US" sz="2400" b="1" i="0" u="sng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400" b="1" i="0" u="sng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i="0" strike="noStrike" cap="none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ens</a:t>
            </a:r>
            <a:r>
              <a:rPr lang="en-US" sz="2400" i="0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i="0" strike="noStrike" cap="none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agradarà</a:t>
            </a:r>
            <a:r>
              <a:rPr lang="en-US" sz="2400" i="0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i="0" strike="noStrike" cap="none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que</a:t>
            </a:r>
            <a:r>
              <a:rPr lang="en-US" sz="2400" i="0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baseline="0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participeu</a:t>
            </a:r>
            <a:r>
              <a:rPr lang="en-US" sz="24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les </a:t>
            </a:r>
            <a:r>
              <a:rPr lang="en-US" sz="24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festes</a:t>
            </a:r>
            <a:r>
              <a:rPr lang="en-US" sz="24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24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activitats</a:t>
            </a:r>
            <a:r>
              <a:rPr lang="en-US" sz="24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que</a:t>
            </a:r>
            <a:r>
              <a:rPr lang="en-US" sz="24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</a:t>
            </a:r>
            <a:r>
              <a:rPr lang="en-US" sz="24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proposen</a:t>
            </a:r>
            <a:r>
              <a:rPr lang="en-US" sz="24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des de </a:t>
            </a:r>
            <a:r>
              <a:rPr lang="en-US" sz="2400" b="0" i="0" u="none" strike="noStrike" cap="none" baseline="0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l’escola</a:t>
            </a:r>
            <a:r>
              <a:rPr lang="en-US" sz="24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</a:t>
            </a:r>
            <a:r>
              <a:rPr lang="en-US" sz="24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2400" b="0" i="0" u="none" strike="noStrike" cap="none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l’aula</a:t>
            </a:r>
            <a:r>
              <a:rPr lang="en-US" sz="24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24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1ª </a:t>
            </a:r>
            <a:r>
              <a:rPr lang="en-US" sz="24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festa</a:t>
            </a:r>
            <a:r>
              <a:rPr lang="en-US" sz="24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24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tardor</a:t>
            </a:r>
            <a:r>
              <a:rPr lang="en-US" sz="24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2400" b="1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octubre</a:t>
            </a:r>
            <a:r>
              <a:rPr lang="en-US" sz="24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), </a:t>
            </a:r>
            <a:r>
              <a:rPr lang="en-US" sz="24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recordeu</a:t>
            </a:r>
            <a:r>
              <a:rPr lang="en-US" sz="24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que</a:t>
            </a:r>
            <a:r>
              <a:rPr lang="en-US" sz="24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esteu</a:t>
            </a:r>
            <a:r>
              <a:rPr lang="en-US" sz="24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convidats</a:t>
            </a:r>
            <a:r>
              <a:rPr lang="en-US" sz="24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 </a:t>
            </a:r>
            <a:endParaRPr lang="en-US" sz="2400" b="0" i="0" u="none" strike="noStrike" cap="none" baseline="0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endParaRPr lang="en-US" sz="2400" b="0" i="0" u="none" strike="noStrike" cap="none" baseline="0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lang="en-US" sz="2400" b="1" i="0" u="sng" strike="noStrike" cap="none" baseline="0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Famílies</a:t>
            </a:r>
            <a:r>
              <a:rPr lang="en-US" sz="2400" b="1" i="0" u="sng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sng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delegades</a:t>
            </a:r>
            <a:r>
              <a:rPr lang="en-US" sz="24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4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mediadores</a:t>
            </a:r>
            <a:r>
              <a:rPr lang="en-US" sz="24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família-escola</a:t>
            </a:r>
            <a:r>
              <a:rPr lang="en-US" sz="24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endParaRPr lang="en-US" sz="2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lang="en-US" sz="2400" b="1" i="0" u="sng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Activitats</a:t>
            </a:r>
            <a:r>
              <a:rPr lang="en-US" sz="24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4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compartir</a:t>
            </a:r>
            <a:r>
              <a:rPr lang="en-US" sz="24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amb</a:t>
            </a:r>
            <a:r>
              <a:rPr lang="en-US" sz="24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el </a:t>
            </a:r>
            <a:r>
              <a:rPr lang="en-US" sz="24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grup-classe</a:t>
            </a:r>
            <a:r>
              <a:rPr lang="en-US" sz="24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alguna</a:t>
            </a:r>
            <a:r>
              <a:rPr lang="en-US" sz="24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habilitat</a:t>
            </a:r>
            <a:r>
              <a:rPr lang="en-US" sz="24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(manual, </a:t>
            </a:r>
            <a:r>
              <a:rPr lang="en-US" sz="24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explicar</a:t>
            </a:r>
            <a:r>
              <a:rPr lang="en-US" sz="24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un </a:t>
            </a:r>
            <a:r>
              <a:rPr lang="en-US" sz="24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conte</a:t>
            </a:r>
            <a:r>
              <a:rPr lang="en-US" sz="24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,...). </a:t>
            </a:r>
            <a:r>
              <a:rPr lang="en-US" sz="24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Parlar</a:t>
            </a:r>
            <a:r>
              <a:rPr lang="en-US" sz="24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-ho </a:t>
            </a:r>
            <a:r>
              <a:rPr lang="en-US" sz="24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amb</a:t>
            </a:r>
            <a:r>
              <a:rPr lang="en-US" sz="24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la </a:t>
            </a:r>
            <a:r>
              <a:rPr lang="en-US" sz="24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tutora</a:t>
            </a:r>
            <a:r>
              <a:rPr lang="en-US" sz="24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endParaRPr lang="en-US" sz="2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lang="en-US" sz="2400" b="1" i="0" u="sng" strike="noStrike" cap="none" baseline="0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Esmorzars</a:t>
            </a:r>
            <a:r>
              <a:rPr lang="en-US" sz="2400" b="1" i="0" u="sng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sng" strike="noStrike" cap="none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saludables</a:t>
            </a:r>
            <a:r>
              <a:rPr lang="en-US" sz="24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400" b="0" i="0" u="none" strike="noStrike" cap="none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divendres</a:t>
            </a:r>
            <a:r>
              <a:rPr lang="en-US" sz="2400" dirty="0" smtClean="0"/>
              <a:t> DIA DE LA FRUITA.</a:t>
            </a:r>
            <a:r>
              <a:rPr lang="en-US" sz="24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en-US" sz="2400" b="0" i="0" u="none" strike="noStrike" cap="none" baseline="0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endParaRPr lang="en-US" sz="2400" dirty="0"/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lang="en-US" sz="2400" b="1" u="sng" dirty="0" err="1" smtClean="0"/>
              <a:t>Mantenir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actualitzats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els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telèfons</a:t>
            </a:r>
            <a:r>
              <a:rPr lang="en-US" sz="2400" b="1" u="sng" dirty="0" smtClean="0"/>
              <a:t> I </a:t>
            </a:r>
            <a:r>
              <a:rPr lang="en-US" sz="2400" b="1" u="sng" dirty="0" err="1" smtClean="0"/>
              <a:t>correus</a:t>
            </a:r>
            <a:r>
              <a:rPr lang="en-US" sz="2400" b="1" u="sng" dirty="0" smtClean="0"/>
              <a:t> de </a:t>
            </a:r>
            <a:r>
              <a:rPr lang="en-US" sz="2400" b="1" u="sng" dirty="0" err="1" smtClean="0"/>
              <a:t>contacte</a:t>
            </a:r>
            <a:r>
              <a:rPr lang="en-US" sz="2400" dirty="0" smtClean="0"/>
              <a:t>.</a:t>
            </a:r>
            <a:endParaRPr lang="en-US" sz="2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28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2800" b="1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2800" b="1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2800" b="1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28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32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39700" algn="l" rtl="0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32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457200" y="127000"/>
            <a:ext cx="8228012" cy="1438275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SORTIDES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539750" y="1439862"/>
            <a:ext cx="8099425" cy="5181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2400" b="0" i="0" u="sng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2400" b="0" i="0" u="sng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2400" b="0" i="0" u="sng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90500" algn="l" rtl="0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2400" b="0" i="0" u="sng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898867"/>
              </p:ext>
            </p:extLst>
          </p:nvPr>
        </p:nvGraphicFramePr>
        <p:xfrm>
          <a:off x="395535" y="1371349"/>
          <a:ext cx="8208915" cy="5298011"/>
        </p:xfrm>
        <a:graphic>
          <a:graphicData uri="http://schemas.openxmlformats.org/drawingml/2006/table">
            <a:tbl>
              <a:tblPr/>
              <a:tblGrid>
                <a:gridCol w="490571"/>
                <a:gridCol w="1560022"/>
                <a:gridCol w="1560022"/>
                <a:gridCol w="2299150"/>
                <a:gridCol w="2299150"/>
              </a:tblGrid>
              <a:tr h="446164"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ca-ES" sz="900" b="1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E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142" marR="17142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 b="1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ES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 b="1" dirty="0">
                          <a:effectLst/>
                          <a:latin typeface="Arial"/>
                          <a:ea typeface="Times New Roman"/>
                        </a:rPr>
                        <a:t>NIVELL</a:t>
                      </a:r>
                      <a:endParaRPr lang="es-E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142" marR="17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 b="1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ES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 b="1" dirty="0">
                          <a:effectLst/>
                          <a:latin typeface="Arial"/>
                          <a:ea typeface="Times New Roman"/>
                        </a:rPr>
                        <a:t>LLOC/DATES</a:t>
                      </a:r>
                      <a:endParaRPr lang="es-E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142" marR="17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 b="1" dirty="0">
                          <a:effectLst/>
                          <a:latin typeface="Arial"/>
                          <a:ea typeface="Times New Roman"/>
                        </a:rPr>
                        <a:t>TRANSPORT/</a:t>
                      </a:r>
                      <a:endParaRPr lang="es-ES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 b="1" dirty="0">
                          <a:effectLst/>
                          <a:latin typeface="Arial"/>
                          <a:ea typeface="Times New Roman"/>
                        </a:rPr>
                        <a:t>PREU/</a:t>
                      </a:r>
                      <a:endParaRPr lang="es-ES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 b="1" dirty="0">
                          <a:effectLst/>
                          <a:latin typeface="Arial"/>
                          <a:ea typeface="Times New Roman"/>
                        </a:rPr>
                        <a:t>HORARI</a:t>
                      </a:r>
                      <a:endParaRPr lang="es-E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142" marR="17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 b="1">
                          <a:effectLst/>
                          <a:latin typeface="Arial"/>
                          <a:ea typeface="Times New Roman"/>
                        </a:rPr>
                        <a:t>ACTIVITAT</a:t>
                      </a:r>
                      <a:endParaRPr lang="es-E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142" marR="17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1407"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ca-ES" sz="900" b="1">
                          <a:effectLst/>
                          <a:latin typeface="Arial"/>
                          <a:ea typeface="Times New Roman"/>
                        </a:rPr>
                        <a:t>1r.. TRIMESTRE</a:t>
                      </a:r>
                      <a:endParaRPr lang="es-ES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ca-ES" sz="9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142" marR="17142" marT="0" marB="0" vert="vert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  <a:latin typeface="Arial"/>
                          <a:ea typeface="Times New Roman"/>
                        </a:rPr>
                        <a:t>1r. i 2n</a:t>
                      </a:r>
                      <a:endParaRPr lang="es-E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142" marR="17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 b="1" cap="all">
                          <a:effectLst/>
                          <a:latin typeface="Arial"/>
                          <a:ea typeface="Times New Roman"/>
                        </a:rPr>
                        <a:t>16/10/19</a:t>
                      </a:r>
                      <a:endParaRPr lang="es-ES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 cap="all">
                          <a:effectLst/>
                          <a:latin typeface="Arial"/>
                          <a:ea typeface="Times New Roman"/>
                        </a:rPr>
                        <a:t>LA VEREMA CASA EL XARAGALL (Llinars del vallès) </a:t>
                      </a:r>
                      <a:endParaRPr lang="es-ES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 cap="all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142" marR="17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 dirty="0">
                          <a:effectLst/>
                          <a:latin typeface="Arial"/>
                          <a:ea typeface="Times New Roman"/>
                        </a:rPr>
                        <a:t>9-16.30</a:t>
                      </a:r>
                      <a:endParaRPr lang="es-E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142" marR="17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 dirty="0">
                          <a:effectLst/>
                          <a:latin typeface="Arial"/>
                          <a:ea typeface="Times New Roman"/>
                        </a:rPr>
                        <a:t>Veure i experimentar  la verema</a:t>
                      </a:r>
                      <a:endParaRPr lang="es-E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142" marR="17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269"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ca-ES" sz="9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142" marR="17142" marT="0" marB="0" vert="vert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  <a:latin typeface="Arial"/>
                          <a:ea typeface="Times New Roman"/>
                        </a:rPr>
                        <a:t>1r A</a:t>
                      </a:r>
                      <a:endParaRPr lang="es-E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142" marR="17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 b="1" cap="all">
                          <a:effectLst/>
                          <a:latin typeface="Arial"/>
                          <a:ea typeface="Times New Roman"/>
                        </a:rPr>
                        <a:t>30/10/19</a:t>
                      </a:r>
                      <a:endParaRPr lang="es-ES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 b="1" cap="all">
                          <a:effectLst/>
                          <a:latin typeface="Arial"/>
                          <a:ea typeface="Times New Roman"/>
                        </a:rPr>
                        <a:t>LUDOTECA SANT ROC</a:t>
                      </a:r>
                      <a:endParaRPr lang="es-E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142" marR="17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  <a:latin typeface="Arial"/>
                          <a:ea typeface="Times New Roman"/>
                        </a:rPr>
                        <a:t>9:30- 12:30</a:t>
                      </a:r>
                      <a:endParaRPr lang="es-E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142" marR="17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  <a:latin typeface="Arial"/>
                          <a:ea typeface="Times New Roman"/>
                        </a:rPr>
                        <a:t>Jocs de pati i joc simbòlic interior per a treballar la cohesió grupal.</a:t>
                      </a:r>
                      <a:endParaRPr lang="es-E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142" marR="17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269"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ca-ES" sz="9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142" marR="17142" marT="0" marB="0" vert="vert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  <a:latin typeface="Arial"/>
                          <a:ea typeface="Times New Roman"/>
                        </a:rPr>
                        <a:t>1r B</a:t>
                      </a:r>
                      <a:endParaRPr lang="es-E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142" marR="17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 b="1" cap="all">
                          <a:effectLst/>
                          <a:latin typeface="Arial"/>
                          <a:ea typeface="Times New Roman"/>
                        </a:rPr>
                        <a:t>31/10/19</a:t>
                      </a:r>
                      <a:endParaRPr lang="es-ES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 b="1" cap="all">
                          <a:effectLst/>
                          <a:latin typeface="Arial"/>
                          <a:ea typeface="Times New Roman"/>
                        </a:rPr>
                        <a:t>LUDOTECA SANT ROC</a:t>
                      </a:r>
                      <a:endParaRPr lang="es-E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142" marR="17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  <a:latin typeface="Arial"/>
                          <a:ea typeface="Times New Roman"/>
                        </a:rPr>
                        <a:t>9:30- 12:30</a:t>
                      </a:r>
                      <a:endParaRPr lang="es-E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142" marR="17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  <a:latin typeface="Arial"/>
                          <a:ea typeface="Times New Roman"/>
                        </a:rPr>
                        <a:t>Jocs de pati i joc simbòlic interior per a treballar la cohesió grupal.</a:t>
                      </a:r>
                      <a:endParaRPr lang="es-E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142" marR="17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789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ca-ES" sz="9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142" marR="17142" marT="0" marB="0" vert="vert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  <a:latin typeface="Arial"/>
                          <a:ea typeface="Times New Roman"/>
                        </a:rPr>
                        <a:t>1r i 2n </a:t>
                      </a:r>
                      <a:endParaRPr lang="es-E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142" marR="17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 b="1">
                          <a:effectLst/>
                          <a:latin typeface="Arial"/>
                          <a:ea typeface="Times New Roman"/>
                        </a:rPr>
                        <a:t>18/12/19</a:t>
                      </a:r>
                      <a:endParaRPr lang="es-ES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  <a:latin typeface="Arial"/>
                          <a:ea typeface="Times New Roman"/>
                        </a:rPr>
                        <a:t>LICEU </a:t>
                      </a:r>
                      <a:endParaRPr lang="es-E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142" marR="17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  <a:latin typeface="Arial"/>
                          <a:ea typeface="Times New Roman"/>
                        </a:rPr>
                        <a:t>9-13.00</a:t>
                      </a:r>
                      <a:endParaRPr lang="es-E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142" marR="17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 dirty="0" smtClean="0">
                          <a:effectLst/>
                          <a:latin typeface="Arial"/>
                          <a:ea typeface="Times New Roman"/>
                        </a:rPr>
                        <a:t>Espectacle </a:t>
                      </a:r>
                      <a:r>
                        <a:rPr lang="ca-ES" sz="900" dirty="0">
                          <a:effectLst/>
                          <a:latin typeface="Arial"/>
                          <a:ea typeface="Times New Roman"/>
                        </a:rPr>
                        <a:t>“La flauta màgica”</a:t>
                      </a:r>
                      <a:endParaRPr lang="es-ES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E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142" marR="17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77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ca-ES" sz="9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142" marR="17142" marT="0" marB="0" vert="vert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  <a:latin typeface="Arial"/>
                          <a:ea typeface="Times New Roman"/>
                        </a:rPr>
                        <a:t>1r i 2n</a:t>
                      </a:r>
                      <a:endParaRPr lang="es-E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142" marR="17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 b="1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a-ES" sz="900" b="1" dirty="0">
                          <a:effectLst/>
                          <a:latin typeface="Arial"/>
                          <a:ea typeface="Times New Roman"/>
                        </a:rPr>
                        <a:t>13/12/19</a:t>
                      </a:r>
                      <a:endParaRPr lang="es-ES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 dirty="0">
                          <a:effectLst/>
                          <a:latin typeface="Arial"/>
                          <a:ea typeface="Times New Roman"/>
                        </a:rPr>
                        <a:t>CONCERT DE NADAL</a:t>
                      </a:r>
                      <a:endParaRPr lang="es-ES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 dirty="0">
                          <a:effectLst/>
                          <a:latin typeface="Arial"/>
                          <a:ea typeface="Times New Roman"/>
                        </a:rPr>
                        <a:t>Teatre </a:t>
                      </a:r>
                      <a:r>
                        <a:rPr lang="ca-ES" sz="900" dirty="0" err="1">
                          <a:effectLst/>
                          <a:latin typeface="Arial"/>
                          <a:ea typeface="Times New Roman"/>
                        </a:rPr>
                        <a:t>Blas</a:t>
                      </a:r>
                      <a:r>
                        <a:rPr lang="ca-ES" sz="900" dirty="0">
                          <a:effectLst/>
                          <a:latin typeface="Arial"/>
                          <a:ea typeface="Times New Roman"/>
                        </a:rPr>
                        <a:t> Infante</a:t>
                      </a:r>
                      <a:endParaRPr lang="es-ES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 dirty="0">
                          <a:effectLst/>
                          <a:latin typeface="Arial"/>
                          <a:ea typeface="Times New Roman"/>
                        </a:rPr>
                        <a:t>(Badalona)</a:t>
                      </a:r>
                      <a:endParaRPr lang="es-E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142" marR="17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  <a:latin typeface="Arial"/>
                          <a:ea typeface="Times New Roman"/>
                        </a:rPr>
                        <a:t>9:30- 12:30</a:t>
                      </a:r>
                      <a:endParaRPr lang="es-E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142" marR="17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  <a:latin typeface="Arial"/>
                          <a:ea typeface="Times New Roman"/>
                        </a:rPr>
                        <a:t>Concert de Nadales</a:t>
                      </a:r>
                      <a:endParaRPr lang="es-E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142" marR="17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616">
                <a:tc rowSpan="2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ca-ES" sz="900" b="1" dirty="0">
                          <a:effectLst/>
                          <a:latin typeface="Arial"/>
                          <a:ea typeface="Times New Roman"/>
                        </a:rPr>
                        <a:t>2n. TRIMESTRE</a:t>
                      </a:r>
                      <a:endParaRPr lang="es-ES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ca-ES" sz="900" b="1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es-E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142" marR="17142" marT="0" marB="0" vert="vert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  <a:latin typeface="Arial"/>
                          <a:ea typeface="Times New Roman"/>
                        </a:rPr>
                        <a:t>1r</a:t>
                      </a:r>
                      <a:endParaRPr lang="es-E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142" marR="17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 cap="all" dirty="0">
                          <a:effectLst/>
                          <a:latin typeface="Arial"/>
                          <a:ea typeface="Times New Roman"/>
                        </a:rPr>
                        <a:t>Monestir Sant Benet </a:t>
                      </a:r>
                      <a:endParaRPr lang="es-ES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 b="1" cap="all" dirty="0">
                          <a:effectLst/>
                          <a:latin typeface="Arial"/>
                          <a:ea typeface="Times New Roman"/>
                        </a:rPr>
                        <a:t>2 /4/20</a:t>
                      </a:r>
                      <a:endParaRPr lang="es-E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142" marR="17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  <a:latin typeface="Arial"/>
                          <a:ea typeface="Times New Roman"/>
                        </a:rPr>
                        <a:t>9-16.30</a:t>
                      </a:r>
                      <a:endParaRPr lang="es-E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142" marR="17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  <a:latin typeface="Arial"/>
                          <a:ea typeface="Times New Roman"/>
                        </a:rPr>
                        <a:t>Visita el Monestir + taller “Per sucar-hi pa”</a:t>
                      </a:r>
                      <a:endParaRPr lang="es-E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142" marR="17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44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  <a:latin typeface="Arial"/>
                          <a:ea typeface="Times New Roman"/>
                        </a:rPr>
                        <a:t>1r </a:t>
                      </a:r>
                      <a:endParaRPr lang="es-E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142" marR="17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  <a:latin typeface="Arial"/>
                          <a:ea typeface="Times New Roman"/>
                        </a:rPr>
                        <a:t>BADAMOTRI</a:t>
                      </a:r>
                      <a:endParaRPr lang="es-ES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  <a:latin typeface="Arial"/>
                          <a:ea typeface="Times New Roman"/>
                        </a:rPr>
                        <a:t>Badalona “Montigalà”</a:t>
                      </a:r>
                      <a:endParaRPr lang="es-E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142" marR="17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  <a:latin typeface="Arial"/>
                          <a:ea typeface="Times New Roman"/>
                        </a:rPr>
                        <a:t>9-12:30</a:t>
                      </a:r>
                      <a:endParaRPr lang="es-ES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142" marR="17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  <a:latin typeface="Arial"/>
                          <a:ea typeface="Times New Roman"/>
                        </a:rPr>
                        <a:t>Activitat esportiva amb escoles de Badalona</a:t>
                      </a:r>
                      <a:endParaRPr lang="es-E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142" marR="17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164">
                <a:tc rowSpan="2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ca-ES" sz="900" b="1" dirty="0">
                          <a:effectLst/>
                          <a:latin typeface="Arial"/>
                          <a:ea typeface="Times New Roman"/>
                        </a:rPr>
                        <a:t>3r TRIMESTRE</a:t>
                      </a:r>
                      <a:endParaRPr lang="es-ES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ca-ES" sz="900" b="1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E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142" marR="17142" marT="0" marB="0" vert="vert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  <a:latin typeface="Arial"/>
                          <a:ea typeface="Times New Roman"/>
                        </a:rPr>
                        <a:t>1r</a:t>
                      </a:r>
                      <a:endParaRPr lang="es-E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142" marR="17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 b="1">
                          <a:effectLst/>
                          <a:latin typeface="Arial"/>
                          <a:ea typeface="Times New Roman"/>
                        </a:rPr>
                        <a:t>15/5/20</a:t>
                      </a:r>
                      <a:endParaRPr lang="es-ES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  <a:latin typeface="Arial"/>
                          <a:ea typeface="Times New Roman"/>
                        </a:rPr>
                        <a:t>CANYAMARS GRANJA CAN GEL</a:t>
                      </a:r>
                      <a:endParaRPr lang="es-E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142" marR="17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  <a:latin typeface="Arial"/>
                          <a:ea typeface="Times New Roman"/>
                        </a:rPr>
                        <a:t>9:30- 16:30</a:t>
                      </a:r>
                      <a:endParaRPr lang="es-E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142" marR="17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  <a:latin typeface="Arial"/>
                          <a:ea typeface="Times New Roman"/>
                        </a:rPr>
                        <a:t>Conèixer la granja Can Gel</a:t>
                      </a:r>
                      <a:endParaRPr lang="es-E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142" marR="17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12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  <a:latin typeface="Arial"/>
                          <a:ea typeface="Times New Roman"/>
                        </a:rPr>
                        <a:t>1r</a:t>
                      </a:r>
                      <a:endParaRPr lang="es-E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142" marR="17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 dirty="0">
                          <a:effectLst/>
                          <a:latin typeface="Arial"/>
                          <a:ea typeface="Times New Roman"/>
                        </a:rPr>
                        <a:t>Ludoteca Sant </a:t>
                      </a:r>
                      <a:r>
                        <a:rPr lang="ca-ES" sz="900" dirty="0" smtClean="0">
                          <a:effectLst/>
                          <a:latin typeface="Arial"/>
                          <a:ea typeface="Times New Roman"/>
                        </a:rPr>
                        <a:t>Roc???</a:t>
                      </a:r>
                      <a:endParaRPr lang="es-ES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 dirty="0">
                          <a:effectLst/>
                          <a:latin typeface="Arial"/>
                          <a:ea typeface="Times New Roman"/>
                        </a:rPr>
                        <a:t>FALTA TRUCAR</a:t>
                      </a:r>
                      <a:endParaRPr lang="es-E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142" marR="17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>
                          <a:effectLst/>
                          <a:latin typeface="Arial"/>
                          <a:ea typeface="Times New Roman"/>
                        </a:rPr>
                        <a:t>9:30- 12:30</a:t>
                      </a:r>
                      <a:endParaRPr lang="es-E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142" marR="17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a-ES" sz="900" dirty="0">
                          <a:effectLst/>
                          <a:latin typeface="Arial"/>
                          <a:ea typeface="Times New Roman"/>
                        </a:rPr>
                        <a:t>Ludoteca Sant Roc</a:t>
                      </a:r>
                      <a:endParaRPr lang="es-E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142" marR="171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652713" y="1371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4837" cy="45211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lang="en-US" sz="5400" b="0" i="0" u="none" strike="noStrike" cap="none" baseline="0" dirty="0" err="1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Gràcies</a:t>
            </a:r>
            <a:r>
              <a:rPr lang="en-US" sz="5400" b="0" i="0" u="none" strike="noStrike" cap="none" baseline="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per la </a:t>
            </a:r>
            <a:r>
              <a:rPr lang="en-US" sz="5400" b="0" i="0" u="none" strike="noStrike" cap="none" baseline="0" dirty="0" err="1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vostra</a:t>
            </a:r>
            <a:r>
              <a:rPr lang="en-US" sz="5400" b="0" i="0" u="none" strike="noStrike" cap="none" baseline="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5400" b="0" i="0" u="none" strike="noStrike" cap="none" baseline="0" dirty="0" err="1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col.laboració</a:t>
            </a:r>
            <a:r>
              <a:rPr lang="en-US" sz="5400" b="0" i="0" u="none" strike="noStrike" cap="none" baseline="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5400" b="0" i="0" u="none" strike="noStrike" cap="none" baseline="0" dirty="0" err="1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</a:t>
            </a:r>
            <a:r>
              <a:rPr lang="en-US" sz="5400" b="0" i="0" u="none" strike="noStrike" cap="none" baseline="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5400" b="0" i="0" u="none" strike="noStrike" cap="none" baseline="0" dirty="0" err="1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assistència</a:t>
            </a:r>
            <a:r>
              <a:rPr lang="en-US" sz="5400" b="0" i="0" u="none" strike="noStrike" cap="none" baseline="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!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3200" b="0" i="0" u="none" strike="noStrike" cap="none" baseline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lang="en-US" sz="32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		</a:t>
            </a:r>
            <a:r>
              <a:rPr lang="en-US" sz="32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Isabel </a:t>
            </a:r>
            <a:r>
              <a:rPr lang="en-US" sz="3200" b="1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32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Marga</a:t>
            </a:r>
            <a:endParaRPr lang="en-US" sz="3200" b="1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3200" b="1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39700" algn="l" rtl="0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3200" b="1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/>
        </p:nvSpPr>
        <p:spPr>
          <a:xfrm>
            <a:off x="539750" y="349250"/>
            <a:ext cx="7415212" cy="68961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ct val="25000"/>
              <a:buFont typeface="Arial"/>
              <a:buNone/>
            </a:pPr>
            <a:r>
              <a:rPr lang="en-US" sz="2400" b="1" i="0" u="none" strike="noStrike" cap="none" baseline="0" dirty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PRESENTACIÓ DE TUTOR</a:t>
            </a:r>
            <a:r>
              <a:rPr lang="en-US" sz="2400" b="1" dirty="0">
                <a:solidFill>
                  <a:srgbClr val="FF0066"/>
                </a:solidFill>
              </a:rPr>
              <a:t>E</a:t>
            </a:r>
            <a:r>
              <a:rPr lang="en-US" sz="2400" b="1" i="0" u="none" strike="noStrike" cap="none" baseline="0" dirty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S I ESPECIALISTES</a:t>
            </a:r>
            <a:r>
              <a:rPr lang="en-US" sz="1800" b="1" i="0" u="none" strike="noStrike" cap="none" baseline="0" dirty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1800" b="1" i="0" u="none" strike="noStrike" cap="none" baseline="0" dirty="0">
              <a:solidFill>
                <a:srgbClr val="FF00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600" b="1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Tutora</a:t>
            </a:r>
            <a:r>
              <a:rPr lang="en-US" sz="16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1rA: </a:t>
            </a:r>
            <a:r>
              <a:rPr lang="en-US" sz="160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i="0" u="none" strike="noStrike" cap="none" baseline="0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Marga</a:t>
            </a:r>
            <a:endParaRPr lang="en-US" sz="160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1600" b="1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600" b="1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Tutora</a:t>
            </a:r>
            <a:r>
              <a:rPr lang="en-US" sz="16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1rB:   </a:t>
            </a:r>
            <a:r>
              <a:rPr lang="en-US" sz="160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Isabel</a:t>
            </a:r>
            <a:endParaRPr lang="en-US" sz="160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6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600" b="1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Especialista</a:t>
            </a:r>
            <a:r>
              <a:rPr lang="en-US" sz="16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i="0" u="none" strike="noStrike" cap="none" baseline="0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d’Anglès</a:t>
            </a:r>
            <a:r>
              <a:rPr lang="en-US" sz="1600" b="1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600" i="0" u="none" strike="noStrike" cap="none" baseline="0" dirty="0" smtClean="0">
                <a:solidFill>
                  <a:srgbClr val="000000"/>
                </a:solidFill>
                <a:sym typeface="Arial"/>
              </a:rPr>
              <a:t>Raquel (1r A) </a:t>
            </a:r>
            <a:r>
              <a:rPr lang="en-US" sz="1600" dirty="0" smtClean="0"/>
              <a:t>Cristina (1r B)</a:t>
            </a:r>
            <a:endParaRPr lang="en-US" sz="1600" i="0" u="none" strike="noStrike" cap="none" baseline="0" dirty="0">
              <a:solidFill>
                <a:srgbClr val="000000"/>
              </a:solidFill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600" b="1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Especialista</a:t>
            </a:r>
            <a:r>
              <a:rPr lang="en-US" sz="16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600" b="1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Música</a:t>
            </a:r>
            <a:r>
              <a:rPr lang="en-US" sz="16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600" dirty="0" err="1" smtClean="0"/>
              <a:t>Guillem</a:t>
            </a:r>
            <a:endParaRPr lang="en-US" sz="160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600" b="1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Especialista</a:t>
            </a:r>
            <a:r>
              <a:rPr lang="en-US" sz="16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d’Educació</a:t>
            </a:r>
            <a:r>
              <a:rPr lang="en-US" sz="16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Física</a:t>
            </a:r>
            <a:r>
              <a:rPr lang="en-US" sz="16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600" dirty="0" smtClean="0"/>
              <a:t>Raquel</a:t>
            </a:r>
            <a:endParaRPr lang="en-US" sz="160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600" b="1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Especialista</a:t>
            </a:r>
            <a:r>
              <a:rPr lang="en-US" sz="16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600" b="1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Castellà</a:t>
            </a:r>
            <a:r>
              <a:rPr lang="en-US" sz="16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6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1r A </a:t>
            </a:r>
            <a:r>
              <a:rPr lang="en-US" sz="1600" dirty="0" smtClean="0"/>
              <a:t>Cristina</a:t>
            </a:r>
            <a:r>
              <a:rPr lang="en-US" sz="16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1r B </a:t>
            </a:r>
            <a:r>
              <a:rPr lang="en-US" sz="16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Marga</a:t>
            </a:r>
            <a:r>
              <a:rPr lang="en-US" sz="16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600" b="1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Especialista</a:t>
            </a:r>
            <a:r>
              <a:rPr lang="en-US" sz="16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600" b="1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Plàstica</a:t>
            </a:r>
            <a:r>
              <a:rPr lang="en-US" sz="16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600" dirty="0" err="1" smtClean="0"/>
              <a:t>Marga</a:t>
            </a:r>
            <a:r>
              <a:rPr lang="en-US" sz="1600" dirty="0" smtClean="0"/>
              <a:t> (1r A), Isabel (1r B)</a:t>
            </a:r>
            <a:endParaRPr lang="en-US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600" b="1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Mestres</a:t>
            </a:r>
            <a:r>
              <a:rPr lang="en-US" sz="16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600" b="1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Religió</a:t>
            </a:r>
            <a:r>
              <a:rPr lang="en-US" sz="16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6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Alícia</a:t>
            </a:r>
            <a:r>
              <a:rPr lang="en-US" sz="16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Nieto (R.E.) </a:t>
            </a:r>
            <a:r>
              <a:rPr lang="en-US" sz="16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16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16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Artur</a:t>
            </a:r>
            <a:r>
              <a:rPr lang="en-US" sz="16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(R.C)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600" b="1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Mestra</a:t>
            </a:r>
            <a:r>
              <a:rPr lang="en-US" sz="16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d’Educació</a:t>
            </a:r>
            <a:r>
              <a:rPr lang="en-US" sz="16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Especial: </a:t>
            </a:r>
            <a:r>
              <a:rPr lang="en-US" sz="16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Clara Plana.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600" b="1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Biblioteca</a:t>
            </a:r>
            <a:r>
              <a:rPr lang="en-US" sz="16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6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Marga</a:t>
            </a:r>
            <a:endParaRPr lang="en-US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6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TAC: </a:t>
            </a:r>
            <a:r>
              <a:rPr lang="en-US" sz="16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Isabel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1600" b="1" i="0" u="none" strike="noStrike" cap="none" baseline="0" dirty="0">
              <a:solidFill>
                <a:srgbClr val="FF00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1600" b="1" i="0" u="none" strike="noStrike" cap="none" baseline="0" dirty="0">
              <a:solidFill>
                <a:srgbClr val="FF00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 i="0" u="none" strike="noStrike" cap="none" baseline="0" dirty="0">
              <a:solidFill>
                <a:srgbClr val="FF006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57187" y="428625"/>
            <a:ext cx="8402637" cy="58800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18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1800" b="1" i="0" u="none" strike="noStrike" cap="none" baseline="0">
              <a:solidFill>
                <a:srgbClr val="FF00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ct val="25000"/>
              <a:buFont typeface="Arial"/>
              <a:buNone/>
            </a:pPr>
            <a:r>
              <a:rPr lang="en-US" sz="2800" b="1" i="0" u="none" strike="noStrike" cap="none" baseline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HORARI</a:t>
            </a:r>
            <a:r>
              <a:rPr lang="en-US" sz="1800" b="1" i="0" u="none" strike="noStrike" cap="none" baseline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1" i="0" u="none" strike="noStrike" cap="none" baseline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D’ ATENCIÓ A FAMÍLIES DE 1r (Tutors):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3200" b="1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32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Dilluns de 12:30-13:30h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3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18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*Les demana la mateixa família o el tutor mitjançant la llibreta viatgera.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18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*Cal que aviseu si no podeu assistir.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1800" b="1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1800" b="1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*Recordeu que en cas necessari també podeu demanar hora 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per parlar amb els especialistes. 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1800" b="1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1800" b="1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/>
        </p:nvSpPr>
        <p:spPr>
          <a:xfrm>
            <a:off x="323850" y="1511300"/>
            <a:ext cx="8367711" cy="458787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 dirty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CONTINGUTS GENERALS DE 1r</a:t>
            </a:r>
            <a:r>
              <a:rPr lang="en-US" sz="36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2800" b="1" i="0" u="none" strike="noStrike" cap="none" baseline="0" dirty="0">
              <a:solidFill>
                <a:srgbClr val="333399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Comic Sans MS"/>
              <a:buNone/>
            </a:pPr>
            <a:r>
              <a:rPr lang="en-US" sz="2800" b="1" i="0" u="none" strike="noStrike" cap="none" baseline="0" dirty="0">
                <a:solidFill>
                  <a:srgbClr val="333399"/>
                </a:solidFill>
                <a:latin typeface="Comic Sans MS"/>
                <a:ea typeface="Comic Sans MS"/>
                <a:cs typeface="Comic Sans MS"/>
                <a:sym typeface="Comic Sans MS"/>
              </a:rPr>
              <a:t>LLENGUA CATALANA I CASTELLANA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1800" b="0" i="0" u="none" strike="noStrike" cap="none" baseline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1000" b="0" i="0" u="none" strike="noStrike" cap="none" baseline="0" dirty="0">
              <a:solidFill>
                <a:srgbClr val="333399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10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mo"/>
              <a:buChar char="-"/>
            </a:pPr>
            <a:r>
              <a:rPr lang="en-US" sz="1800" b="1" i="0" u="none" strike="noStrike" cap="none" baseline="0" dirty="0" err="1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Expressió</a:t>
            </a:r>
            <a:r>
              <a:rPr lang="en-US" sz="1800" b="1" i="0" u="none" strike="noStrike" cap="none" baseline="0" dirty="0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  </a:t>
            </a:r>
            <a:r>
              <a:rPr lang="en-US" sz="1800" b="1" i="0" u="none" strike="noStrike" cap="none" baseline="0" dirty="0" err="1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i</a:t>
            </a:r>
            <a:r>
              <a:rPr lang="en-US" sz="1800" b="1" i="0" u="none" strike="noStrike" cap="none" baseline="0" dirty="0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 </a:t>
            </a:r>
            <a:r>
              <a:rPr lang="en-US" sz="1800" b="1" i="0" u="none" strike="noStrike" cap="none" baseline="0" dirty="0" err="1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comprensió</a:t>
            </a:r>
            <a:r>
              <a:rPr lang="en-US" sz="1800" b="1" i="0" u="none" strike="noStrike" cap="none" baseline="0" dirty="0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 oral.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1800" b="1" i="0" u="none" strike="noStrike" cap="none" baseline="0" dirty="0">
              <a:solidFill>
                <a:srgbClr val="000000"/>
              </a:solidFill>
              <a:latin typeface="Arimo"/>
              <a:ea typeface="Arimo"/>
              <a:cs typeface="Arimo"/>
              <a:sym typeface="Arim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mo"/>
              <a:buChar char="-"/>
            </a:pPr>
            <a:r>
              <a:rPr lang="en-US" sz="1800" b="1" i="0" u="none" strike="noStrike" cap="none" baseline="0" dirty="0" err="1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Mecanisme</a:t>
            </a:r>
            <a:r>
              <a:rPr lang="en-US" sz="1800" b="1" i="0" u="none" strike="noStrike" cap="none" baseline="0" dirty="0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 </a:t>
            </a:r>
            <a:r>
              <a:rPr lang="en-US" sz="1800" b="1" i="0" u="none" strike="noStrike" cap="none" baseline="0" dirty="0" smtClean="0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lector </a:t>
            </a:r>
            <a:r>
              <a:rPr lang="en-US" sz="1800" b="1" i="0" u="none" strike="noStrike" cap="none" baseline="0" dirty="0" err="1" smtClean="0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i</a:t>
            </a:r>
            <a:r>
              <a:rPr lang="en-US" sz="1800" b="1" i="0" u="none" strike="noStrike" cap="none" dirty="0" smtClean="0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 </a:t>
            </a:r>
            <a:r>
              <a:rPr lang="en-US" sz="1800" b="1" i="0" u="none" strike="noStrike" cap="none" dirty="0" err="1" smtClean="0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comprensió</a:t>
            </a:r>
            <a:r>
              <a:rPr lang="en-US" sz="1800" b="1" i="0" u="none" strike="noStrike" cap="none" baseline="0" dirty="0" smtClean="0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: </a:t>
            </a:r>
            <a:r>
              <a:rPr lang="en-US" sz="1800" b="1" i="0" u="none" strike="noStrike" cap="none" baseline="0" dirty="0" err="1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lectura</a:t>
            </a:r>
            <a:r>
              <a:rPr lang="en-US" sz="1800" b="1" i="0" u="none" strike="noStrike" cap="none" baseline="0" dirty="0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 </a:t>
            </a:r>
            <a:r>
              <a:rPr lang="en-US" sz="1800" b="1" i="0" u="none" strike="noStrike" cap="none" baseline="0" dirty="0" err="1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en</a:t>
            </a:r>
            <a:r>
              <a:rPr lang="en-US" sz="1800" b="1" i="0" u="none" strike="noStrike" cap="none" baseline="0" dirty="0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 </a:t>
            </a:r>
            <a:r>
              <a:rPr lang="en-US" sz="1800" b="1" i="0" u="none" strike="noStrike" cap="none" baseline="0" dirty="0" err="1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lletra</a:t>
            </a:r>
            <a:r>
              <a:rPr lang="en-US" sz="1800" b="1" i="0" u="none" strike="noStrike" cap="none" baseline="0" dirty="0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 </a:t>
            </a:r>
            <a:r>
              <a:rPr lang="en-US" sz="1800" b="1" i="0" u="none" strike="noStrike" cap="none" baseline="0" dirty="0" err="1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lligada</a:t>
            </a:r>
            <a:r>
              <a:rPr lang="en-US" sz="1800" b="1" i="0" u="none" strike="noStrike" cap="none" baseline="0" dirty="0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 </a:t>
            </a:r>
            <a:r>
              <a:rPr lang="en-US" sz="1800" b="1" i="0" u="none" strike="noStrike" cap="none" baseline="0" dirty="0" err="1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i</a:t>
            </a:r>
            <a:r>
              <a:rPr lang="en-US" sz="1800" b="1" i="0" u="none" strike="noStrike" cap="none" baseline="0" dirty="0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 </a:t>
            </a:r>
            <a:r>
              <a:rPr lang="en-US" sz="1800" b="1" i="0" u="none" strike="noStrike" cap="none" baseline="0" dirty="0" err="1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impremta</a:t>
            </a:r>
            <a:r>
              <a:rPr lang="en-US" sz="1800" b="1" i="0" u="none" strike="noStrike" cap="none" baseline="0" dirty="0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 (3r </a:t>
            </a:r>
            <a:r>
              <a:rPr lang="en-US" sz="1800" b="1" i="0" u="none" strike="noStrike" cap="none" baseline="0" dirty="0" err="1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Trimestre</a:t>
            </a:r>
            <a:r>
              <a:rPr lang="en-US" sz="1800" b="1" i="0" u="none" strike="noStrike" cap="none" baseline="0" dirty="0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).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s-ES" sz="1800" b="1" i="0" u="none" strike="noStrike" cap="none" baseline="0" dirty="0" smtClean="0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                                 </a:t>
            </a:r>
            <a:endParaRPr sz="1800" b="1" i="0" u="none" strike="noStrike" cap="none" baseline="0" dirty="0">
              <a:solidFill>
                <a:srgbClr val="000000"/>
              </a:solidFill>
              <a:latin typeface="Arimo"/>
              <a:ea typeface="Arimo"/>
              <a:cs typeface="Arimo"/>
              <a:sym typeface="Arim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-"/>
            </a:pPr>
            <a:r>
              <a:rPr lang="en-US" sz="1800" b="1" i="0" u="none" strike="noStrike" cap="none" baseline="0" dirty="0" err="1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Escriure</a:t>
            </a:r>
            <a:r>
              <a:rPr lang="en-US" sz="1800" b="1" i="0" u="none" strike="noStrike" cap="none" baseline="0" dirty="0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 </a:t>
            </a:r>
            <a:r>
              <a:rPr lang="en-US" sz="1800" b="1" i="0" u="none" strike="noStrike" cap="none" baseline="0" dirty="0" err="1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en</a:t>
            </a:r>
            <a:r>
              <a:rPr lang="en-US" sz="1800" b="1" i="0" u="none" strike="noStrike" cap="none" baseline="0" dirty="0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 </a:t>
            </a:r>
            <a:r>
              <a:rPr lang="en-US" sz="1800" b="1" i="0" u="none" strike="noStrike" cap="none" baseline="0" dirty="0" err="1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lletra</a:t>
            </a:r>
            <a:r>
              <a:rPr lang="en-US" sz="1800" b="1" i="0" u="none" strike="noStrike" cap="none" baseline="0" dirty="0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 </a:t>
            </a:r>
            <a:r>
              <a:rPr lang="en-US" sz="1800" b="1" i="0" u="none" strike="noStrike" cap="none" baseline="0" dirty="0" err="1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lligada</a:t>
            </a:r>
            <a:r>
              <a:rPr lang="en-US" sz="1800" b="1" i="0" u="none" strike="noStrike" cap="none" baseline="0" dirty="0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.</a:t>
            </a:r>
            <a:r>
              <a:rPr lang="en-US" sz="1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18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18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18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Shape 102"/>
          <p:cNvSpPr txBox="1"/>
          <p:nvPr/>
        </p:nvSpPr>
        <p:spPr>
          <a:xfrm>
            <a:off x="809625" y="2768600"/>
            <a:ext cx="180975" cy="595311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18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/>
        </p:nvSpPr>
        <p:spPr>
          <a:xfrm>
            <a:off x="3286125" y="500062"/>
            <a:ext cx="3892550" cy="113366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 dirty="0" smtClean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MATEMÀTIQUES</a:t>
            </a:r>
            <a:endParaRPr lang="en-US" sz="3600" b="1" dirty="0">
              <a:solidFill>
                <a:srgbClr val="FF0066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ct val="25000"/>
              <a:buFont typeface="Arial"/>
              <a:buNone/>
            </a:pPr>
            <a:r>
              <a:rPr lang="en-US" sz="2800" b="1" i="1" u="none" strike="noStrike" cap="none" baseline="0" dirty="0" smtClean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INNOVAMAT</a:t>
            </a:r>
            <a:endParaRPr lang="en-US" sz="2800" b="1" i="1" u="none" strike="noStrike" cap="none" baseline="0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Shape 108"/>
          <p:cNvSpPr txBox="1"/>
          <p:nvPr/>
        </p:nvSpPr>
        <p:spPr>
          <a:xfrm>
            <a:off x="500062" y="1785936"/>
            <a:ext cx="7993062" cy="286384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1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49" t="22333" r="11625" b="18834"/>
          <a:stretch/>
        </p:blipFill>
        <p:spPr bwMode="auto">
          <a:xfrm>
            <a:off x="1146048" y="1633728"/>
            <a:ext cx="7473696" cy="430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14" t="23000" r="11125" b="18652"/>
          <a:stretch/>
        </p:blipFill>
        <p:spPr bwMode="auto">
          <a:xfrm>
            <a:off x="126430" y="548680"/>
            <a:ext cx="8864454" cy="5174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5097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25" t="17667" r="14375" b="20500"/>
          <a:stretch/>
        </p:blipFill>
        <p:spPr bwMode="auto">
          <a:xfrm>
            <a:off x="323528" y="910264"/>
            <a:ext cx="8556995" cy="5399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9574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468312" y="260350"/>
            <a:ext cx="8229600" cy="6048374"/>
          </a:xfrm>
          <a:prstGeom prst="rect">
            <a:avLst/>
          </a:prstGeom>
          <a:noFill/>
          <a:ln>
            <a:noFill/>
          </a:ln>
        </p:spPr>
        <p:txBody>
          <a:bodyPr lIns="90000" tIns="45700" rIns="90000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2000" b="1" i="0" u="none" strike="noStrike" cap="none" baseline="0" dirty="0">
              <a:solidFill>
                <a:schemeClr val="accen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ctr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lang="en-US" sz="3600" b="1" i="0" u="none" strike="noStrike" cap="none" baseline="0" dirty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EDUCACIÓ FÍSICA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2000" b="1" i="0" u="none" strike="noStrike" cap="none" baseline="0" dirty="0">
              <a:solidFill>
                <a:srgbClr val="FF00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ctr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lang="en-US" sz="32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lang="en-US" sz="32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endParaRPr lang="en-US" sz="3200" b="0" i="0" u="none" strike="noStrike" cap="none" baseline="0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lang="en-US" sz="32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Recordar</a:t>
            </a:r>
            <a:r>
              <a:rPr lang="en-US" sz="32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que</a:t>
            </a:r>
            <a:r>
              <a:rPr lang="en-US" sz="32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han</a:t>
            </a:r>
            <a:r>
              <a:rPr lang="en-US" sz="32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32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portar</a:t>
            </a:r>
            <a:r>
              <a:rPr lang="en-US" sz="32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endParaRPr lang="en-US" sz="32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-"/>
            </a:pPr>
            <a:r>
              <a:rPr lang="en-US" sz="32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Xandall</a:t>
            </a:r>
            <a:r>
              <a:rPr lang="en-US" sz="32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smtClean="0"/>
              <a:t>.</a:t>
            </a:r>
            <a:endParaRPr lang="en-US" sz="3200" b="0" i="0" u="none" strike="noStrike" cap="none" baseline="0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-"/>
            </a:pPr>
            <a:endParaRPr lang="en-US" sz="32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-"/>
            </a:pPr>
            <a:r>
              <a:rPr lang="en-US" sz="32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Tovalloleta</a:t>
            </a:r>
            <a:r>
              <a:rPr lang="en-US" sz="32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petita</a:t>
            </a:r>
            <a:r>
              <a:rPr lang="en-US" sz="32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 </a:t>
            </a:r>
            <a:r>
              <a:rPr lang="en-US" sz="3200" b="1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una</a:t>
            </a:r>
            <a:r>
              <a:rPr lang="en-US" sz="32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bosseta</a:t>
            </a:r>
            <a:r>
              <a:rPr lang="en-US" sz="32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3200" b="1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plàstic</a:t>
            </a:r>
            <a:r>
              <a:rPr lang="en-US" sz="32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endParaRPr lang="en-US" sz="32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-"/>
            </a:pPr>
            <a:r>
              <a:rPr lang="en-US" sz="32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Sabatilles</a:t>
            </a:r>
            <a:r>
              <a:rPr lang="en-US" sz="32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esportives</a:t>
            </a:r>
            <a:r>
              <a:rPr lang="en-US" sz="32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32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lang="en-US" sz="32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</a:t>
            </a:r>
            <a:r>
              <a:rPr lang="en-US" sz="32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Recordeu</a:t>
            </a:r>
            <a:r>
              <a:rPr lang="en-US" sz="32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marcar</a:t>
            </a:r>
            <a:r>
              <a:rPr lang="en-US" sz="32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amb</a:t>
            </a:r>
            <a:r>
              <a:rPr lang="en-US" sz="32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el </a:t>
            </a:r>
            <a:r>
              <a:rPr lang="en-US" sz="32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nom</a:t>
            </a:r>
            <a:r>
              <a:rPr lang="en-US" sz="32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pPr marL="342900" marR="0" lvl="0" indent="-139700" algn="l" rtl="0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32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/>
        </p:nvSpPr>
        <p:spPr>
          <a:xfrm>
            <a:off x="285750" y="357187"/>
            <a:ext cx="8280399" cy="5788025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EDUCACIÓ EN VALORS / TUTORIA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20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Treballem</a:t>
            </a:r>
            <a:r>
              <a:rPr lang="en-US" sz="1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18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temes</a:t>
            </a:r>
            <a:r>
              <a:rPr lang="en-US" sz="1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importants</a:t>
            </a:r>
            <a:r>
              <a:rPr lang="en-US" sz="1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d’educació</a:t>
            </a:r>
            <a:r>
              <a:rPr lang="en-US" sz="18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emocional</a:t>
            </a:r>
            <a:r>
              <a:rPr lang="en-US" sz="18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 </a:t>
            </a:r>
            <a:r>
              <a:rPr lang="en-US" sz="1800" b="1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hàbits</a:t>
            </a:r>
            <a:r>
              <a:rPr lang="en-US" sz="18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18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actituds</a:t>
            </a:r>
            <a:r>
              <a:rPr lang="en-US" sz="1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 b="1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festes</a:t>
            </a:r>
            <a:r>
              <a:rPr lang="en-US" sz="18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18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tradicions</a:t>
            </a:r>
            <a:r>
              <a:rPr lang="en-US" sz="1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 b="1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educació</a:t>
            </a:r>
            <a:r>
              <a:rPr lang="en-US" sz="18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viària</a:t>
            </a:r>
            <a:r>
              <a:rPr lang="en-US" sz="1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 b="1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educació</a:t>
            </a:r>
            <a:r>
              <a:rPr lang="en-US" sz="18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ambiental</a:t>
            </a:r>
            <a:r>
              <a:rPr lang="en-US" sz="1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... Es </a:t>
            </a:r>
            <a:r>
              <a:rPr lang="en-US" sz="18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realitza</a:t>
            </a:r>
            <a:r>
              <a:rPr lang="en-US" sz="1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18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través</a:t>
            </a:r>
            <a:r>
              <a:rPr lang="en-US" sz="1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la </a:t>
            </a:r>
            <a:r>
              <a:rPr lang="en-US" sz="18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conversa</a:t>
            </a:r>
            <a:r>
              <a:rPr lang="en-US" sz="1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col.lectiva</a:t>
            </a:r>
            <a:r>
              <a:rPr lang="en-US" sz="1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1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fitxes</a:t>
            </a:r>
            <a:r>
              <a:rPr lang="en-US" sz="1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escrites</a:t>
            </a:r>
            <a:r>
              <a:rPr lang="en-US" sz="1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vídeos</a:t>
            </a:r>
            <a:r>
              <a:rPr lang="en-US" sz="1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contes</a:t>
            </a:r>
            <a:r>
              <a:rPr lang="en-US" sz="1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,....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endParaRPr lang="en-US" sz="2000" b="1" i="0" u="none" strike="noStrike" cap="none" baseline="0" dirty="0" smtClean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RELIGIÓ</a:t>
            </a:r>
            <a:r>
              <a:rPr lang="en-US" sz="2000" b="1" i="0" u="none" strike="noStrike" cap="none" baseline="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en-US" sz="2000" b="1" i="0" u="none" strike="noStrike" cap="none" baseline="0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mo"/>
              <a:buNone/>
            </a:pPr>
            <a:r>
              <a:rPr lang="en-US" sz="1800" b="0" i="0" u="none" strike="noStrike" cap="none" baseline="0" dirty="0" err="1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Aquestes</a:t>
            </a:r>
            <a:r>
              <a:rPr lang="en-US" sz="1800" b="0" i="0" u="none" strike="noStrike" cap="none" baseline="0" dirty="0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 </a:t>
            </a:r>
            <a:r>
              <a:rPr lang="en-US" sz="1800" b="0" i="0" u="none" strike="noStrike" cap="none" baseline="0" dirty="0" err="1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activitats</a:t>
            </a:r>
            <a:r>
              <a:rPr lang="en-US" sz="1800" b="0" i="0" u="none" strike="noStrike" cap="none" baseline="0" dirty="0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 </a:t>
            </a:r>
            <a:r>
              <a:rPr lang="en-US" sz="1800" b="0" i="0" u="none" strike="noStrike" cap="none" baseline="0" dirty="0" err="1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es</a:t>
            </a:r>
            <a:r>
              <a:rPr lang="en-US" sz="1800" b="0" i="0" u="none" strike="noStrike" cap="none" baseline="0" dirty="0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 </a:t>
            </a:r>
            <a:r>
              <a:rPr lang="en-US" sz="1800" b="0" i="0" u="none" strike="noStrike" cap="none" baseline="0" dirty="0" err="1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realitzaran</a:t>
            </a:r>
            <a:r>
              <a:rPr lang="en-US" sz="1800" b="0" i="0" u="none" strike="noStrike" cap="none" baseline="0" dirty="0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 de </a:t>
            </a:r>
            <a:r>
              <a:rPr lang="en-US" sz="1800" b="0" i="0" u="none" strike="noStrike" cap="none" baseline="0" dirty="0" err="1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manera</a:t>
            </a:r>
            <a:r>
              <a:rPr lang="en-US" sz="1800" b="0" i="0" u="none" strike="noStrike" cap="none" baseline="0" dirty="0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 </a:t>
            </a:r>
            <a:r>
              <a:rPr lang="en-US" sz="1800" b="0" i="0" u="none" strike="noStrike" cap="none" baseline="0" dirty="0" err="1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conjunta</a:t>
            </a:r>
            <a:r>
              <a:rPr lang="en-US" sz="1800" b="0" i="0" u="none" strike="noStrike" cap="none" baseline="0" dirty="0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 </a:t>
            </a:r>
            <a:r>
              <a:rPr lang="en-US" sz="1800" b="0" i="0" u="none" strike="noStrike" cap="none" baseline="0" dirty="0" err="1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amb</a:t>
            </a:r>
            <a:r>
              <a:rPr lang="en-US" sz="1800" b="0" i="0" u="none" strike="noStrike" cap="none" baseline="0" dirty="0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 </a:t>
            </a:r>
            <a:r>
              <a:rPr lang="en-US" sz="1800" b="0" i="0" u="none" strike="noStrike" cap="none" baseline="0" dirty="0" err="1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segon</a:t>
            </a:r>
            <a:r>
              <a:rPr lang="en-US" sz="1800" b="0" i="0" u="none" strike="noStrike" cap="none" baseline="0" dirty="0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1800" b="0" i="0" u="none" strike="noStrike" cap="none" baseline="0" dirty="0">
              <a:solidFill>
                <a:srgbClr val="000000"/>
              </a:solidFill>
              <a:latin typeface="Arimo"/>
              <a:ea typeface="Arimo"/>
              <a:cs typeface="Arimo"/>
              <a:sym typeface="Arim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mo"/>
              <a:buNone/>
            </a:pPr>
            <a:r>
              <a:rPr lang="en-US" sz="2000" b="1" i="0" u="none" strike="noStrike" cap="none" baseline="0" dirty="0">
                <a:solidFill>
                  <a:srgbClr val="FF0000"/>
                </a:solidFill>
                <a:latin typeface="Arimo"/>
                <a:ea typeface="Arimo"/>
                <a:cs typeface="Arimo"/>
                <a:sym typeface="Arimo"/>
              </a:rPr>
              <a:t>CONEIXEMENT DE MEDI NATURAL I SOCIAL.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mo"/>
              <a:buNone/>
            </a:pPr>
            <a:endParaRPr lang="en-US" sz="1800" b="0" i="0" u="none" strike="noStrike" cap="none" baseline="0" dirty="0" smtClean="0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s-ES" sz="1800" b="0" i="0" u="none" strike="noStrike" cap="none" baseline="0" dirty="0" err="1" smtClean="0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Medi</a:t>
            </a:r>
            <a:r>
              <a:rPr lang="es-ES" sz="1800" b="0" i="0" u="none" strike="noStrike" cap="none" dirty="0" smtClean="0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 Natural: </a:t>
            </a:r>
            <a:r>
              <a:rPr lang="es-ES" sz="1800" b="0" i="0" u="none" strike="noStrike" cap="none" dirty="0" smtClean="0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el </a:t>
            </a:r>
            <a:r>
              <a:rPr lang="es-ES" sz="1800" b="0" i="0" u="none" strike="noStrike" cap="none" dirty="0" err="1" smtClean="0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cos</a:t>
            </a:r>
            <a:r>
              <a:rPr lang="es-ES" sz="1800" b="0" i="0" u="none" strike="noStrike" cap="none" dirty="0" smtClean="0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, </a:t>
            </a:r>
            <a:r>
              <a:rPr lang="es-ES" sz="1800" b="0" i="0" u="none" strike="noStrike" cap="none" dirty="0" err="1" smtClean="0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els</a:t>
            </a:r>
            <a:r>
              <a:rPr lang="es-ES" sz="1800" b="0" i="0" u="none" strike="noStrike" cap="none" dirty="0" smtClean="0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 </a:t>
            </a:r>
            <a:r>
              <a:rPr lang="es-ES" sz="1800" b="0" i="0" u="none" strike="noStrike" cap="none" dirty="0" err="1" smtClean="0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sentits</a:t>
            </a:r>
            <a:r>
              <a:rPr lang="es-ES" sz="1800" b="0" i="0" u="none" strike="noStrike" cap="none" dirty="0" smtClean="0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 i les plantes.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s-ES" sz="1800" dirty="0" err="1" smtClean="0">
                <a:latin typeface="Arimo"/>
                <a:ea typeface="Arimo"/>
                <a:cs typeface="Arimo"/>
                <a:sym typeface="Arimo"/>
              </a:rPr>
              <a:t>Medi</a:t>
            </a:r>
            <a:r>
              <a:rPr lang="es-ES" sz="1800" dirty="0" smtClean="0">
                <a:latin typeface="Arimo"/>
                <a:ea typeface="Arimo"/>
                <a:cs typeface="Arimo"/>
                <a:sym typeface="Arimo"/>
              </a:rPr>
              <a:t> </a:t>
            </a:r>
            <a:r>
              <a:rPr lang="es-ES" sz="1800" dirty="0" smtClean="0">
                <a:latin typeface="Arimo"/>
                <a:ea typeface="Arimo"/>
                <a:cs typeface="Arimo"/>
                <a:sym typeface="Arimo"/>
              </a:rPr>
              <a:t>Social: </a:t>
            </a:r>
            <a:r>
              <a:rPr lang="es-ES" sz="1800" dirty="0" err="1" smtClean="0">
                <a:latin typeface="Arimo"/>
                <a:ea typeface="Arimo"/>
                <a:cs typeface="Arimo"/>
                <a:sym typeface="Arimo"/>
              </a:rPr>
              <a:t>activitats</a:t>
            </a:r>
            <a:r>
              <a:rPr lang="es-ES" sz="1800" dirty="0" smtClean="0">
                <a:latin typeface="Arimo"/>
                <a:ea typeface="Arimo"/>
                <a:cs typeface="Arimo"/>
                <a:sym typeface="Arimo"/>
              </a:rPr>
              <a:t> </a:t>
            </a:r>
            <a:r>
              <a:rPr lang="es-ES" sz="1800" dirty="0" err="1" smtClean="0">
                <a:latin typeface="Arimo"/>
                <a:ea typeface="Arimo"/>
                <a:cs typeface="Arimo"/>
                <a:sym typeface="Arimo"/>
              </a:rPr>
              <a:t>variades</a:t>
            </a:r>
            <a:r>
              <a:rPr lang="es-ES" sz="1800" dirty="0" smtClean="0">
                <a:latin typeface="Arimo"/>
                <a:ea typeface="Arimo"/>
                <a:cs typeface="Arimo"/>
                <a:sym typeface="Arimo"/>
              </a:rPr>
              <a:t> per </a:t>
            </a:r>
            <a:r>
              <a:rPr lang="es-ES" sz="1800" dirty="0" err="1" smtClean="0">
                <a:latin typeface="Arimo"/>
                <a:ea typeface="Arimo"/>
                <a:cs typeface="Arimo"/>
                <a:sym typeface="Arimo"/>
              </a:rPr>
              <a:t>treballar</a:t>
            </a:r>
            <a:r>
              <a:rPr lang="es-ES" sz="1800" dirty="0" smtClean="0">
                <a:latin typeface="Arimo"/>
                <a:ea typeface="Arimo"/>
                <a:cs typeface="Arimo"/>
                <a:sym typeface="Arimo"/>
              </a:rPr>
              <a:t> temes </a:t>
            </a:r>
            <a:r>
              <a:rPr lang="es-ES" sz="1800" dirty="0" err="1" smtClean="0">
                <a:latin typeface="Arimo"/>
                <a:ea typeface="Arimo"/>
                <a:cs typeface="Arimo"/>
                <a:sym typeface="Arimo"/>
              </a:rPr>
              <a:t>com</a:t>
            </a:r>
            <a:r>
              <a:rPr lang="es-ES" sz="1800" dirty="0" smtClean="0">
                <a:latin typeface="Arimo"/>
                <a:ea typeface="Arimo"/>
                <a:cs typeface="Arimo"/>
                <a:sym typeface="Arimo"/>
              </a:rPr>
              <a:t> la </a:t>
            </a:r>
            <a:r>
              <a:rPr lang="es-ES" sz="1800" dirty="0" err="1" smtClean="0">
                <a:latin typeface="Arimo"/>
                <a:ea typeface="Arimo"/>
                <a:cs typeface="Arimo"/>
                <a:sym typeface="Arimo"/>
              </a:rPr>
              <a:t>família</a:t>
            </a:r>
            <a:r>
              <a:rPr lang="es-ES" sz="1800" dirty="0" smtClean="0">
                <a:latin typeface="Arimo"/>
                <a:ea typeface="Arimo"/>
                <a:cs typeface="Arimo"/>
                <a:sym typeface="Arimo"/>
              </a:rPr>
              <a:t>, </a:t>
            </a:r>
            <a:r>
              <a:rPr lang="es-ES" sz="1800" dirty="0" smtClean="0">
                <a:latin typeface="Arimo"/>
                <a:ea typeface="Arimo"/>
                <a:cs typeface="Arimo"/>
                <a:sym typeface="Arimo"/>
              </a:rPr>
              <a:t>el </a:t>
            </a:r>
            <a:r>
              <a:rPr lang="es-ES" sz="1800" dirty="0" err="1" smtClean="0">
                <a:latin typeface="Arimo"/>
                <a:ea typeface="Arimo"/>
                <a:cs typeface="Arimo"/>
                <a:sym typeface="Arimo"/>
              </a:rPr>
              <a:t>carrer</a:t>
            </a:r>
            <a:r>
              <a:rPr lang="es-ES" sz="1800" dirty="0" smtClean="0">
                <a:latin typeface="Arimo"/>
                <a:ea typeface="Arimo"/>
                <a:cs typeface="Arimo"/>
                <a:sym typeface="Arimo"/>
              </a:rPr>
              <a:t>, </a:t>
            </a:r>
            <a:r>
              <a:rPr lang="es-ES" sz="1800" dirty="0" err="1" smtClean="0">
                <a:latin typeface="Arimo"/>
                <a:ea typeface="Arimo"/>
                <a:cs typeface="Arimo"/>
                <a:sym typeface="Arimo"/>
              </a:rPr>
              <a:t>els</a:t>
            </a:r>
            <a:r>
              <a:rPr lang="es-ES" sz="1800" dirty="0" smtClean="0">
                <a:latin typeface="Arimo"/>
                <a:ea typeface="Arimo"/>
                <a:cs typeface="Arimo"/>
                <a:sym typeface="Arimo"/>
              </a:rPr>
              <a:t> </a:t>
            </a:r>
            <a:r>
              <a:rPr lang="es-ES" sz="1800" dirty="0" err="1" smtClean="0">
                <a:latin typeface="Arimo"/>
                <a:ea typeface="Arimo"/>
                <a:cs typeface="Arimo"/>
                <a:sym typeface="Arimo"/>
              </a:rPr>
              <a:t>transports</a:t>
            </a:r>
            <a:r>
              <a:rPr lang="es-ES" sz="1800" dirty="0" smtClean="0">
                <a:latin typeface="Arimo"/>
                <a:ea typeface="Arimo"/>
                <a:cs typeface="Arimo"/>
                <a:sym typeface="Arimo"/>
              </a:rPr>
              <a:t>.</a:t>
            </a:r>
            <a:endParaRPr lang="es-ES" sz="1800" dirty="0" smtClean="0">
              <a:latin typeface="Arimo"/>
              <a:ea typeface="Arimo"/>
              <a:cs typeface="Arimo"/>
              <a:sym typeface="Arim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lang="es-ES" sz="1800" b="0" i="0" u="none" strike="noStrike" cap="none" baseline="0" dirty="0" smtClean="0">
              <a:solidFill>
                <a:srgbClr val="000000"/>
              </a:solidFill>
              <a:latin typeface="Arimo"/>
              <a:ea typeface="Arimo"/>
              <a:cs typeface="Arimo"/>
              <a:sym typeface="Arim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1800" b="0" i="0" u="none" strike="noStrike" cap="none" baseline="0" dirty="0">
              <a:solidFill>
                <a:srgbClr val="000000"/>
              </a:solidFill>
              <a:latin typeface="Arimo"/>
              <a:ea typeface="Arimo"/>
              <a:cs typeface="Arimo"/>
              <a:sym typeface="Arim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 dirty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1800" b="1" i="0" u="none" strike="noStrike" cap="none" baseline="0" dirty="0">
              <a:solidFill>
                <a:srgbClr val="FF00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 baseline="0" dirty="0">
              <a:solidFill>
                <a:srgbClr val="FF00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Shape 126"/>
          <p:cNvSpPr txBox="1"/>
          <p:nvPr/>
        </p:nvSpPr>
        <p:spPr>
          <a:xfrm>
            <a:off x="285762" y="4435175"/>
            <a:ext cx="8143800" cy="1262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BIBLIOTECA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Quinzenalment</a:t>
            </a:r>
            <a:r>
              <a:rPr lang="en-US" sz="1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18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Desdoblament</a:t>
            </a:r>
            <a:r>
              <a:rPr lang="en-US" sz="1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8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grup</a:t>
            </a:r>
            <a:r>
              <a:rPr lang="en-US" sz="1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1800" b="1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meitat</a:t>
            </a:r>
            <a:r>
              <a:rPr lang="en-US" sz="18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del </a:t>
            </a:r>
            <a:r>
              <a:rPr lang="en-US" sz="1800" b="1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grup</a:t>
            </a:r>
            <a:r>
              <a:rPr lang="en-US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 lang="en-US" sz="18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i="0" u="none" strike="noStrike" cap="none" baseline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TAC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Quinzenalment</a:t>
            </a:r>
            <a:r>
              <a:rPr lang="en-US" sz="1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18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Desdoblament</a:t>
            </a:r>
            <a:r>
              <a:rPr lang="en-US" sz="1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8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grup</a:t>
            </a:r>
            <a:endParaRPr lang="en-US" sz="18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759</Words>
  <Application>Microsoft Office PowerPoint</Application>
  <PresentationFormat>Presentación en pantalla (4:3)</PresentationFormat>
  <Paragraphs>212</Paragraphs>
  <Slides>16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Comic Sans MS</vt:lpstr>
      <vt:lpstr>Arimo</vt:lpstr>
      <vt:lpstr>Times New Roman</vt:lpstr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LECTURA 30 MINUTS DIARIS DE 9-9:15 DE 15-15:15  PODEN PORTAR LLIBRES, REVISTES  DE CASA   Gust per la lectura. Hàbit lector.</vt:lpstr>
      <vt:lpstr>                       SEP SUPORT ESCOLAR PERSONALITZAT  - 8:30- 9:00   -Reforç llengua i mates  - Alumnes amb dificultats puntuals,(excepte educació especial).  - Indispensable puntualitat i assistència </vt:lpstr>
      <vt:lpstr>Presentación de PowerPoint</vt:lpstr>
      <vt:lpstr>Presentación de PowerPoint</vt:lpstr>
      <vt:lpstr>SORTIDES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Margarita Melgares Sendón</dc:creator>
  <cp:lastModifiedBy>prof</cp:lastModifiedBy>
  <cp:revision>15</cp:revision>
  <dcterms:modified xsi:type="dcterms:W3CDTF">2019-10-18T08:23:57Z</dcterms:modified>
</cp:coreProperties>
</file>