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8288000" cy="10287000"/>
  <p:notesSz cx="6858000" cy="9144000"/>
  <p:embeddedFontLst>
    <p:embeddedFont>
      <p:font typeface="HK Grotesk" panose="020B0604020202020204" charset="0"/>
      <p:regular r:id="rId3"/>
    </p:embeddedFont>
    <p:embeddedFont>
      <p:font typeface="HK Grotesk Semi-Bold" panose="020B0604020202020204" charset="0"/>
      <p:regular r:id="rId4"/>
    </p:embeddedFont>
    <p:embeddedFont>
      <p:font typeface="Montserrat Bold" panose="020B0604020202020204" charset="0"/>
      <p:regular r:id="rId5"/>
    </p:embeddedFont>
    <p:embeddedFont>
      <p:font typeface="Open Sans" panose="020B0606030504020204" pitchFamily="34" charset="0"/>
      <p:regular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6" d="100"/>
          <a:sy n="56" d="100"/>
        </p:scale>
        <p:origin x="40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font" Target="fonts/font1.fntdata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5" Type="http://schemas.openxmlformats.org/officeDocument/2006/relationships/font" Target="fonts/font3.fntdata"/><Relationship Id="rId10" Type="http://schemas.openxmlformats.org/officeDocument/2006/relationships/tableStyles" Target="tableStyles.xml"/><Relationship Id="rId4" Type="http://schemas.openxmlformats.org/officeDocument/2006/relationships/font" Target="fonts/font2.fntdata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-429134" y="-412832"/>
            <a:ext cx="19051181" cy="955757"/>
          </a:xfrm>
          <a:prstGeom prst="rect">
            <a:avLst/>
          </a:prstGeom>
          <a:solidFill>
            <a:srgbClr val="FF914D"/>
          </a:solidFill>
        </p:spPr>
      </p:sp>
      <p:sp>
        <p:nvSpPr>
          <p:cNvPr id="3" name="Freeform 3"/>
          <p:cNvSpPr/>
          <p:nvPr/>
        </p:nvSpPr>
        <p:spPr>
          <a:xfrm>
            <a:off x="0" y="994816"/>
            <a:ext cx="18288000" cy="18288000"/>
          </a:xfrm>
          <a:custGeom>
            <a:avLst/>
            <a:gdLst/>
            <a:ahLst/>
            <a:cxnLst/>
            <a:rect l="l" t="t" r="r" b="b"/>
            <a:pathLst>
              <a:path w="18288000" h="18288000">
                <a:moveTo>
                  <a:pt x="0" y="0"/>
                </a:moveTo>
                <a:lnTo>
                  <a:pt x="18288000" y="0"/>
                </a:lnTo>
                <a:lnTo>
                  <a:pt x="18288000" y="18288000"/>
                </a:lnTo>
                <a:lnTo>
                  <a:pt x="0" y="18288000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9999"/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</p:sp>
      <p:sp>
        <p:nvSpPr>
          <p:cNvPr id="4" name="AutoShape 4"/>
          <p:cNvSpPr/>
          <p:nvPr/>
        </p:nvSpPr>
        <p:spPr>
          <a:xfrm>
            <a:off x="3724275" y="6675927"/>
            <a:ext cx="1961021" cy="1258468"/>
          </a:xfrm>
          <a:prstGeom prst="rect">
            <a:avLst/>
          </a:prstGeom>
          <a:solidFill>
            <a:srgbClr val="FF914D">
              <a:alpha val="7843"/>
            </a:srgbClr>
          </a:solidFill>
        </p:spPr>
      </p:sp>
      <p:sp>
        <p:nvSpPr>
          <p:cNvPr id="5" name="AutoShape 5"/>
          <p:cNvSpPr/>
          <p:nvPr/>
        </p:nvSpPr>
        <p:spPr>
          <a:xfrm>
            <a:off x="4023023" y="3098024"/>
            <a:ext cx="1443210" cy="833548"/>
          </a:xfrm>
          <a:prstGeom prst="rect">
            <a:avLst/>
          </a:prstGeom>
          <a:solidFill>
            <a:srgbClr val="FF914D">
              <a:alpha val="7843"/>
            </a:srgbClr>
          </a:solidFill>
        </p:spPr>
        <p:txBody>
          <a:bodyPr/>
          <a:lstStyle/>
          <a:p>
            <a:r>
              <a:rPr lang="ca-ES" sz="4000" b="1" dirty="0">
                <a:solidFill>
                  <a:schemeClr val="accent1"/>
                </a:solidFill>
              </a:rPr>
              <a:t>FESTA</a:t>
            </a:r>
            <a:endParaRPr lang="es-US" sz="4000" b="1" dirty="0">
              <a:solidFill>
                <a:schemeClr val="accent1"/>
              </a:solidFill>
            </a:endParaRPr>
          </a:p>
        </p:txBody>
      </p:sp>
      <p:sp>
        <p:nvSpPr>
          <p:cNvPr id="6" name="AutoShape 6"/>
          <p:cNvSpPr/>
          <p:nvPr/>
        </p:nvSpPr>
        <p:spPr>
          <a:xfrm>
            <a:off x="-381590" y="975766"/>
            <a:ext cx="19051181" cy="0"/>
          </a:xfrm>
          <a:prstGeom prst="line">
            <a:avLst/>
          </a:prstGeom>
          <a:ln w="19050" cap="rnd">
            <a:solidFill>
              <a:srgbClr val="FF914D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7" name="Freeform 7"/>
          <p:cNvSpPr/>
          <p:nvPr/>
        </p:nvSpPr>
        <p:spPr>
          <a:xfrm>
            <a:off x="190500" y="-300665"/>
            <a:ext cx="2470263" cy="955757"/>
          </a:xfrm>
          <a:custGeom>
            <a:avLst/>
            <a:gdLst/>
            <a:ahLst/>
            <a:cxnLst/>
            <a:rect l="l" t="t" r="r" b="b"/>
            <a:pathLst>
              <a:path w="1610639" h="674455">
                <a:moveTo>
                  <a:pt x="0" y="0"/>
                </a:moveTo>
                <a:lnTo>
                  <a:pt x="1610639" y="0"/>
                </a:lnTo>
                <a:lnTo>
                  <a:pt x="1610639" y="674455"/>
                </a:lnTo>
                <a:lnTo>
                  <a:pt x="0" y="67445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8" name="AutoShape 8"/>
          <p:cNvSpPr/>
          <p:nvPr/>
        </p:nvSpPr>
        <p:spPr>
          <a:xfrm>
            <a:off x="3478915" y="9744146"/>
            <a:ext cx="14809085" cy="728579"/>
          </a:xfrm>
          <a:prstGeom prst="rect">
            <a:avLst/>
          </a:prstGeom>
          <a:solidFill>
            <a:srgbClr val="FF914D"/>
          </a:solidFill>
        </p:spPr>
      </p:sp>
      <p:sp>
        <p:nvSpPr>
          <p:cNvPr id="9" name="TextBox 9"/>
          <p:cNvSpPr txBox="1"/>
          <p:nvPr/>
        </p:nvSpPr>
        <p:spPr>
          <a:xfrm>
            <a:off x="3724276" y="2880582"/>
            <a:ext cx="1961021" cy="1816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4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3724276" y="6333072"/>
            <a:ext cx="1961021" cy="1816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18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3724276" y="8100521"/>
            <a:ext cx="1961021" cy="1816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25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3724276" y="4555454"/>
            <a:ext cx="1961021" cy="1816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11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6324600" y="2768260"/>
            <a:ext cx="2275917" cy="138499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dirty="0">
                <a:solidFill>
                  <a:srgbClr val="000000"/>
                </a:solidFill>
              </a:rPr>
              <a:t>I3,I4,I5: Joc dirigit </a:t>
            </a:r>
          </a:p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dirty="0">
                <a:solidFill>
                  <a:srgbClr val="000000"/>
                </a:solidFill>
              </a:rPr>
              <a:t>1r,2n:Joc dirigit</a:t>
            </a:r>
          </a:p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dirty="0">
                <a:solidFill>
                  <a:srgbClr val="000000"/>
                </a:solidFill>
              </a:rPr>
              <a:t>3r: Pati lliure </a:t>
            </a:r>
          </a:p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dirty="0">
                <a:solidFill>
                  <a:srgbClr val="000000"/>
                </a:solidFill>
              </a:rPr>
              <a:t>4t,5è,6è:Pati </a:t>
            </a:r>
            <a:r>
              <a:rPr lang="ca-ES" dirty="0" err="1">
                <a:solidFill>
                  <a:srgbClr val="000000"/>
                </a:solidFill>
              </a:rPr>
              <a:t>lliure+caixes+Esport</a:t>
            </a:r>
            <a:r>
              <a:rPr lang="ca-ES" b="1" dirty="0">
                <a:solidFill>
                  <a:srgbClr val="7030A0"/>
                </a:solidFill>
              </a:rPr>
              <a:t> 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6639496" y="6333072"/>
            <a:ext cx="1961021" cy="1816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19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6639496" y="8100521"/>
            <a:ext cx="1961021" cy="1816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26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6639496" y="4555454"/>
            <a:ext cx="1961021" cy="1816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12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9554715" y="2880582"/>
            <a:ext cx="1961021" cy="1816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6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9554715" y="6333072"/>
            <a:ext cx="1961021" cy="1816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20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9554715" y="8100521"/>
            <a:ext cx="1961021" cy="1816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27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9554715" y="4555454"/>
            <a:ext cx="1961021" cy="1816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13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12469935" y="2880582"/>
            <a:ext cx="1961021" cy="1816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7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12469935" y="6333072"/>
            <a:ext cx="1961021" cy="1816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21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12469935" y="8100521"/>
            <a:ext cx="1961021" cy="1816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28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15385155" y="6333072"/>
            <a:ext cx="1961021" cy="1816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22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15385155" y="8100521"/>
            <a:ext cx="1961021" cy="1816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29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12469935" y="4555454"/>
            <a:ext cx="1961021" cy="1816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14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15385155" y="2880582"/>
            <a:ext cx="1961021" cy="1816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8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15385155" y="4555454"/>
            <a:ext cx="1961021" cy="1816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15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15385155" y="1118641"/>
            <a:ext cx="1961021" cy="1816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3724276" y="593496"/>
            <a:ext cx="2094371" cy="3067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520"/>
              </a:lnSpc>
              <a:spcBef>
                <a:spcPct val="0"/>
              </a:spcBef>
            </a:pPr>
            <a:r>
              <a:rPr lang="en-US" sz="1800" b="1">
                <a:solidFill>
                  <a:srgbClr val="B5781C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DILLUNS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6639496" y="593496"/>
            <a:ext cx="2094371" cy="3067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520"/>
              </a:lnSpc>
              <a:spcBef>
                <a:spcPct val="0"/>
              </a:spcBef>
            </a:pPr>
            <a:r>
              <a:rPr lang="en-US" sz="1800" b="1">
                <a:solidFill>
                  <a:srgbClr val="B5781C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DIMARTS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9554715" y="593496"/>
            <a:ext cx="2094371" cy="3067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520"/>
              </a:lnSpc>
              <a:spcBef>
                <a:spcPct val="0"/>
              </a:spcBef>
            </a:pPr>
            <a:r>
              <a:rPr lang="en-US" sz="1800" b="1">
                <a:solidFill>
                  <a:srgbClr val="B5781C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DIMECRES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12469935" y="593496"/>
            <a:ext cx="2094371" cy="3067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520"/>
              </a:lnSpc>
              <a:spcBef>
                <a:spcPct val="0"/>
              </a:spcBef>
            </a:pPr>
            <a:r>
              <a:rPr lang="en-US" sz="1800" b="1">
                <a:solidFill>
                  <a:srgbClr val="B5781C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DIJOUS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15385155" y="593496"/>
            <a:ext cx="2094371" cy="3067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520"/>
              </a:lnSpc>
              <a:spcBef>
                <a:spcPct val="0"/>
              </a:spcBef>
            </a:pPr>
            <a:r>
              <a:rPr lang="en-US" sz="1800" b="1">
                <a:solidFill>
                  <a:srgbClr val="B5781C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DIVENDRES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4191000" y="-19364"/>
            <a:ext cx="3048000" cy="43268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3499"/>
              </a:lnSpc>
              <a:spcBef>
                <a:spcPct val="0"/>
              </a:spcBef>
            </a:pPr>
            <a:r>
              <a:rPr lang="en-US" sz="2499" b="1" dirty="0">
                <a:solidFill>
                  <a:srgbClr val="FFFFFF"/>
                </a:solidFill>
                <a:latin typeface="HK Grotesk Semi-Bold"/>
                <a:ea typeface="HK Grotesk Semi-Bold"/>
                <a:cs typeface="HK Grotesk Semi-Bold"/>
                <a:sym typeface="HK Grotesk Semi-Bold"/>
              </a:rPr>
              <a:t>ACTIVITATS MAIG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817020" y="616991"/>
            <a:ext cx="1843743" cy="3492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800"/>
              </a:lnSpc>
              <a:spcBef>
                <a:spcPct val="0"/>
              </a:spcBef>
            </a:pPr>
            <a:r>
              <a:rPr lang="en-US" sz="2000">
                <a:solidFill>
                  <a:srgbClr val="B5781C"/>
                </a:solidFill>
                <a:latin typeface="HK Grotesk"/>
                <a:ea typeface="HK Grotesk"/>
                <a:cs typeface="HK Grotesk"/>
                <a:sym typeface="HK Grotesk"/>
              </a:rPr>
              <a:t>AQUEST MES...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8229600" y="-19364"/>
            <a:ext cx="4814748" cy="43268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3499"/>
              </a:lnSpc>
              <a:spcBef>
                <a:spcPct val="0"/>
              </a:spcBef>
            </a:pPr>
            <a:r>
              <a:rPr lang="en-US" sz="2499" b="1" dirty="0">
                <a:solidFill>
                  <a:srgbClr val="FFFFFF"/>
                </a:solidFill>
                <a:latin typeface="HK Grotesk Semi-Bold"/>
                <a:ea typeface="HK Grotesk Semi-Bold"/>
                <a:cs typeface="HK Grotesk Semi-Bold"/>
                <a:sym typeface="HK Grotesk Semi-Bold"/>
              </a:rPr>
              <a:t>ESCOLA:PLA DE LES VINYES  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313127" y="1585197"/>
            <a:ext cx="3164656" cy="824841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b="1" u="sng" dirty="0" err="1">
                <a:solidFill>
                  <a:srgbClr val="000000"/>
                </a:solidFill>
              </a:rPr>
              <a:t>Jocs</a:t>
            </a:r>
            <a:r>
              <a:rPr lang="es-ES" b="1" u="sng" dirty="0">
                <a:solidFill>
                  <a:srgbClr val="000000"/>
                </a:solidFill>
              </a:rPr>
              <a:t> </a:t>
            </a:r>
            <a:r>
              <a:rPr lang="es-ES" b="1" u="sng" dirty="0" err="1">
                <a:solidFill>
                  <a:srgbClr val="000000"/>
                </a:solidFill>
              </a:rPr>
              <a:t>dirigits</a:t>
            </a:r>
            <a:r>
              <a:rPr lang="es-ES" b="1" u="sng" dirty="0">
                <a:solidFill>
                  <a:srgbClr val="000000"/>
                </a:solidFill>
              </a:rPr>
              <a:t> Infantil:</a:t>
            </a:r>
            <a:endParaRPr lang="es-ES" dirty="0">
              <a:solidFill>
                <a:srgbClr val="000000"/>
              </a:solidFill>
            </a:endParaRPr>
          </a:p>
          <a:p>
            <a:pPr lvl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dirty="0">
                <a:solidFill>
                  <a:srgbClr val="000000"/>
                </a:solidFill>
              </a:rPr>
              <a:t>Pica </a:t>
            </a:r>
            <a:r>
              <a:rPr lang="es-ES" dirty="0" err="1">
                <a:solidFill>
                  <a:srgbClr val="000000"/>
                </a:solidFill>
              </a:rPr>
              <a:t>Pared,aranya</a:t>
            </a:r>
            <a:r>
              <a:rPr lang="es-ES" dirty="0">
                <a:solidFill>
                  <a:srgbClr val="000000"/>
                </a:solidFill>
              </a:rPr>
              <a:t> </a:t>
            </a:r>
            <a:r>
              <a:rPr lang="es-ES" dirty="0" err="1">
                <a:solidFill>
                  <a:srgbClr val="000000"/>
                </a:solidFill>
              </a:rPr>
              <a:t>peluda,Risoterapia</a:t>
            </a:r>
            <a:r>
              <a:rPr lang="es-ES" dirty="0">
                <a:solidFill>
                  <a:srgbClr val="000000"/>
                </a:solidFill>
              </a:rPr>
              <a:t>  </a:t>
            </a:r>
          </a:p>
          <a:p>
            <a:pPr lvl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b="1" dirty="0">
              <a:solidFill>
                <a:srgbClr val="000000"/>
              </a:solidFill>
            </a:endParaRPr>
          </a:p>
          <a:p>
            <a:pPr lvl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b="1" u="sng" dirty="0" err="1">
                <a:solidFill>
                  <a:srgbClr val="000000"/>
                </a:solidFill>
              </a:rPr>
              <a:t>Jocs</a:t>
            </a:r>
            <a:r>
              <a:rPr lang="es-ES" b="1" u="sng" dirty="0">
                <a:solidFill>
                  <a:srgbClr val="000000"/>
                </a:solidFill>
              </a:rPr>
              <a:t> </a:t>
            </a:r>
            <a:r>
              <a:rPr lang="es-ES" b="1" u="sng" dirty="0" err="1">
                <a:solidFill>
                  <a:srgbClr val="000000"/>
                </a:solidFill>
              </a:rPr>
              <a:t>dirigits</a:t>
            </a:r>
            <a:r>
              <a:rPr lang="es-ES" b="1" u="sng" dirty="0">
                <a:solidFill>
                  <a:srgbClr val="000000"/>
                </a:solidFill>
              </a:rPr>
              <a:t> </a:t>
            </a:r>
            <a:r>
              <a:rPr lang="es-ES" b="1" u="sng" dirty="0" err="1">
                <a:solidFill>
                  <a:srgbClr val="000000"/>
                </a:solidFill>
              </a:rPr>
              <a:t>Primària</a:t>
            </a:r>
            <a:r>
              <a:rPr lang="es-ES" b="1" u="sng" dirty="0">
                <a:solidFill>
                  <a:srgbClr val="000000"/>
                </a:solidFill>
              </a:rPr>
              <a:t> 1r </a:t>
            </a:r>
            <a:r>
              <a:rPr lang="es-ES" b="1" u="sng" dirty="0" err="1">
                <a:solidFill>
                  <a:srgbClr val="000000"/>
                </a:solidFill>
              </a:rPr>
              <a:t>torn</a:t>
            </a:r>
            <a:r>
              <a:rPr lang="es-ES" b="1" u="sng" dirty="0">
                <a:solidFill>
                  <a:srgbClr val="000000"/>
                </a:solidFill>
              </a:rPr>
              <a:t> :</a:t>
            </a:r>
          </a:p>
          <a:p>
            <a:pPr lvl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dirty="0">
                <a:solidFill>
                  <a:srgbClr val="000000"/>
                </a:solidFill>
              </a:rPr>
              <a:t>Mocador,mataconills,bote-bote,”stop”,</a:t>
            </a:r>
            <a:r>
              <a:rPr lang="es-ES" dirty="0" err="1">
                <a:solidFill>
                  <a:srgbClr val="000000"/>
                </a:solidFill>
              </a:rPr>
              <a:t>pedra-paper-tissores</a:t>
            </a:r>
            <a:r>
              <a:rPr lang="es-ES" dirty="0">
                <a:solidFill>
                  <a:srgbClr val="000000"/>
                </a:solidFill>
              </a:rPr>
              <a:t> i </a:t>
            </a:r>
            <a:r>
              <a:rPr lang="es-ES" dirty="0" err="1">
                <a:solidFill>
                  <a:srgbClr val="000000"/>
                </a:solidFill>
              </a:rPr>
              <a:t>Aranya</a:t>
            </a:r>
            <a:r>
              <a:rPr lang="es-ES" dirty="0">
                <a:solidFill>
                  <a:srgbClr val="000000"/>
                </a:solidFill>
              </a:rPr>
              <a:t> peluda </a:t>
            </a:r>
          </a:p>
          <a:p>
            <a:pPr lvl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dirty="0">
              <a:solidFill>
                <a:srgbClr val="000000"/>
              </a:solidFill>
            </a:endParaRPr>
          </a:p>
          <a:p>
            <a:pPr lvl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b="1" u="sng" dirty="0" err="1">
                <a:solidFill>
                  <a:srgbClr val="000000"/>
                </a:solidFill>
              </a:rPr>
              <a:t>Jocs</a:t>
            </a:r>
            <a:r>
              <a:rPr lang="es-ES" b="1" u="sng" dirty="0">
                <a:solidFill>
                  <a:srgbClr val="000000"/>
                </a:solidFill>
              </a:rPr>
              <a:t> </a:t>
            </a:r>
            <a:r>
              <a:rPr lang="es-ES" b="1" u="sng" dirty="0" err="1">
                <a:solidFill>
                  <a:srgbClr val="000000"/>
                </a:solidFill>
              </a:rPr>
              <a:t>dirigits</a:t>
            </a:r>
            <a:r>
              <a:rPr lang="es-ES" b="1" u="sng" dirty="0">
                <a:solidFill>
                  <a:srgbClr val="000000"/>
                </a:solidFill>
              </a:rPr>
              <a:t> </a:t>
            </a:r>
            <a:r>
              <a:rPr lang="es-ES" b="1" u="sng" dirty="0" err="1">
                <a:solidFill>
                  <a:srgbClr val="000000"/>
                </a:solidFill>
              </a:rPr>
              <a:t>Primària</a:t>
            </a:r>
            <a:r>
              <a:rPr lang="es-ES" b="1" u="sng" dirty="0">
                <a:solidFill>
                  <a:srgbClr val="000000"/>
                </a:solidFill>
              </a:rPr>
              <a:t> 2n </a:t>
            </a:r>
            <a:r>
              <a:rPr lang="es-ES" b="1" u="sng" dirty="0" err="1">
                <a:solidFill>
                  <a:srgbClr val="000000"/>
                </a:solidFill>
              </a:rPr>
              <a:t>Torn</a:t>
            </a:r>
            <a:r>
              <a:rPr lang="es-ES" dirty="0">
                <a:solidFill>
                  <a:srgbClr val="000000"/>
                </a:solidFill>
              </a:rPr>
              <a:t>:</a:t>
            </a:r>
          </a:p>
          <a:p>
            <a:pPr lvl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dirty="0">
                <a:solidFill>
                  <a:srgbClr val="000000"/>
                </a:solidFill>
              </a:rPr>
              <a:t>Mata-</a:t>
            </a:r>
            <a:r>
              <a:rPr lang="es-ES" dirty="0" err="1">
                <a:solidFill>
                  <a:srgbClr val="000000"/>
                </a:solidFill>
              </a:rPr>
              <a:t>Conills,terra</a:t>
            </a:r>
            <a:r>
              <a:rPr lang="es-ES" dirty="0">
                <a:solidFill>
                  <a:srgbClr val="000000"/>
                </a:solidFill>
              </a:rPr>
              <a:t>-mar-aire,</a:t>
            </a:r>
          </a:p>
          <a:p>
            <a:pPr lvl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dirty="0" err="1">
                <a:solidFill>
                  <a:srgbClr val="000000"/>
                </a:solidFill>
              </a:rPr>
              <a:t>Aranya</a:t>
            </a:r>
            <a:r>
              <a:rPr lang="es-ES" dirty="0">
                <a:solidFill>
                  <a:srgbClr val="000000"/>
                </a:solidFill>
              </a:rPr>
              <a:t> peluda i balón </a:t>
            </a:r>
            <a:r>
              <a:rPr lang="es-ES" dirty="0" err="1">
                <a:solidFill>
                  <a:srgbClr val="000000"/>
                </a:solidFill>
              </a:rPr>
              <a:t>presoner</a:t>
            </a:r>
            <a:r>
              <a:rPr lang="es-ES" dirty="0">
                <a:solidFill>
                  <a:srgbClr val="000000"/>
                </a:solidFill>
              </a:rPr>
              <a:t>.   </a:t>
            </a:r>
          </a:p>
          <a:p>
            <a:pPr marL="285750" lvl="0" indent="-285750">
              <a:buSzPct val="100000"/>
              <a:buChar char="-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b="1" u="sng" dirty="0">
                <a:solidFill>
                  <a:srgbClr val="7030A0"/>
                </a:solidFill>
              </a:rPr>
              <a:t>Picnic:</a:t>
            </a:r>
          </a:p>
          <a:p>
            <a:pPr marL="285750" lvl="0" indent="-285750">
              <a:buSzPct val="100000"/>
              <a:buChar char="-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dirty="0">
                <a:solidFill>
                  <a:srgbClr val="000000"/>
                </a:solidFill>
              </a:rPr>
              <a:t> </a:t>
            </a:r>
            <a:r>
              <a:rPr lang="es-ES" dirty="0" err="1">
                <a:solidFill>
                  <a:srgbClr val="000000"/>
                </a:solidFill>
              </a:rPr>
              <a:t>Fulls,Colors,Oca,Parchís,Uno</a:t>
            </a:r>
            <a:endParaRPr lang="es-ES" b="1" dirty="0">
              <a:solidFill>
                <a:srgbClr val="000000"/>
              </a:solidFill>
            </a:endParaRPr>
          </a:p>
          <a:p>
            <a:pPr marL="285750" lvl="0" indent="-285750">
              <a:buSzPct val="100000"/>
              <a:buChar char="-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b="1" u="sng" dirty="0" err="1">
                <a:solidFill>
                  <a:srgbClr val="7030A0"/>
                </a:solidFill>
              </a:rPr>
              <a:t>Portxo</a:t>
            </a:r>
            <a:r>
              <a:rPr lang="es-ES" b="1" u="sng" dirty="0">
                <a:solidFill>
                  <a:srgbClr val="7030A0"/>
                </a:solidFill>
              </a:rPr>
              <a:t>:</a:t>
            </a:r>
          </a:p>
          <a:p>
            <a:pPr marL="285750" lvl="0" indent="-285750">
              <a:buSzPct val="100000"/>
              <a:buChar char="-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dirty="0" err="1">
                <a:solidFill>
                  <a:srgbClr val="000000"/>
                </a:solidFill>
              </a:rPr>
              <a:t>Cordes,pales,legos,bitlles</a:t>
            </a:r>
            <a:r>
              <a:rPr lang="es-ES" dirty="0">
                <a:solidFill>
                  <a:srgbClr val="000000"/>
                </a:solidFill>
              </a:rPr>
              <a:t>,</a:t>
            </a:r>
          </a:p>
          <a:p>
            <a:pPr marL="285750" lvl="0" indent="-285750">
              <a:buSzPct val="100000"/>
              <a:buChar char="-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dirty="0" err="1">
                <a:solidFill>
                  <a:srgbClr val="000000"/>
                </a:solidFill>
              </a:rPr>
              <a:t>Billar,nines,cotxes</a:t>
            </a:r>
            <a:r>
              <a:rPr lang="es-ES" dirty="0">
                <a:solidFill>
                  <a:srgbClr val="000000"/>
                </a:solidFill>
              </a:rPr>
              <a:t> i </a:t>
            </a:r>
            <a:r>
              <a:rPr lang="es-ES" dirty="0" err="1">
                <a:solidFill>
                  <a:srgbClr val="000000"/>
                </a:solidFill>
              </a:rPr>
              <a:t>construccions</a:t>
            </a:r>
            <a:endParaRPr lang="es-ES" dirty="0">
              <a:solidFill>
                <a:srgbClr val="000000"/>
              </a:solidFill>
            </a:endParaRPr>
          </a:p>
          <a:p>
            <a:pPr marL="285750" lvl="0" indent="-285750">
              <a:buSzPct val="100000"/>
              <a:buChar char="-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b="1" u="sng" dirty="0">
                <a:solidFill>
                  <a:srgbClr val="7030A0"/>
                </a:solidFill>
              </a:rPr>
              <a:t>Pista:</a:t>
            </a:r>
          </a:p>
          <a:p>
            <a:pPr marL="285750" lvl="0" indent="-285750">
              <a:buSzPct val="100000"/>
              <a:buChar char="-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dirty="0" err="1">
                <a:solidFill>
                  <a:srgbClr val="000000"/>
                </a:solidFill>
              </a:rPr>
              <a:t>Paracaigudes,raquetes</a:t>
            </a:r>
            <a:r>
              <a:rPr lang="es-ES" dirty="0">
                <a:solidFill>
                  <a:srgbClr val="000000"/>
                </a:solidFill>
              </a:rPr>
              <a:t>, </a:t>
            </a:r>
          </a:p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b="1" dirty="0">
              <a:solidFill>
                <a:srgbClr val="7030A0"/>
              </a:solidFill>
              <a:effectLst>
                <a:outerShdw dist="38096" dir="2700000">
                  <a:srgbClr val="000000"/>
                </a:outerShdw>
              </a:effectLst>
            </a:endParaRPr>
          </a:p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l’ </a:t>
            </a:r>
            <a:r>
              <a:rPr lang="es-E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espai</a:t>
            </a:r>
            <a:r>
              <a:rPr lang="es-E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migdia</a:t>
            </a:r>
            <a:r>
              <a:rPr lang="es-E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farem</a:t>
            </a:r>
            <a:r>
              <a:rPr lang="es-E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la </a:t>
            </a:r>
            <a:r>
              <a:rPr lang="es-E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mateixa</a:t>
            </a:r>
            <a:r>
              <a:rPr lang="es-E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rotació</a:t>
            </a:r>
            <a:r>
              <a:rPr lang="es-E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d’ </a:t>
            </a:r>
            <a:r>
              <a:rPr lang="es-E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esports</a:t>
            </a:r>
            <a:r>
              <a:rPr lang="es-E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</a:t>
            </a:r>
            <a:r>
              <a:rPr lang="es-E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l’ </a:t>
            </a:r>
            <a:r>
              <a:rPr lang="es-E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escola</a:t>
            </a:r>
            <a:r>
              <a:rPr lang="es-E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 a </a:t>
            </a:r>
            <a:r>
              <a:rPr lang="es-E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</a:t>
            </a:r>
            <a:r>
              <a:rPr lang="es-E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tindrem</a:t>
            </a:r>
            <a:r>
              <a:rPr lang="es-E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un </a:t>
            </a:r>
            <a:r>
              <a:rPr lang="es-E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cop</a:t>
            </a:r>
            <a:r>
              <a:rPr lang="es-E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al mes FUTBOL .</a:t>
            </a:r>
            <a:endParaRPr lang="es-E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2000" b="1" dirty="0" err="1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Els</a:t>
            </a:r>
            <a:r>
              <a:rPr lang="es-ES" sz="2000" b="1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2000" b="1" dirty="0" err="1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nens</a:t>
            </a:r>
            <a:r>
              <a:rPr lang="es-ES" sz="2000" b="1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 nenes d’ Infantil </a:t>
            </a:r>
            <a:r>
              <a:rPr lang="es-ES" sz="2000" b="1" dirty="0" err="1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divendres</a:t>
            </a:r>
            <a:r>
              <a:rPr lang="es-ES" sz="2000" b="1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surten al pati gran a jugar i </a:t>
            </a:r>
            <a:r>
              <a:rPr lang="es-ES" sz="2000" b="1" dirty="0" err="1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fer</a:t>
            </a:r>
            <a:r>
              <a:rPr lang="es-ES" sz="2000" b="1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2000" b="1" dirty="0" err="1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racons</a:t>
            </a:r>
            <a:endParaRPr lang="es-ES" sz="2000" b="1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40D2B1B8-C134-8C66-1F0E-EC1DCA7A9010}"/>
              </a:ext>
            </a:extLst>
          </p:cNvPr>
          <p:cNvSpPr txBox="1"/>
          <p:nvPr/>
        </p:nvSpPr>
        <p:spPr>
          <a:xfrm>
            <a:off x="9458883" y="2986625"/>
            <a:ext cx="26569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dirty="0">
                <a:solidFill>
                  <a:srgbClr val="000000"/>
                </a:solidFill>
              </a:rPr>
              <a:t>I3,I4,I5:Pati lliure</a:t>
            </a:r>
          </a:p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dirty="0">
                <a:solidFill>
                  <a:srgbClr val="000000"/>
                </a:solidFill>
              </a:rPr>
              <a:t>1r,2n,3r: Pati lliure Caixes</a:t>
            </a:r>
          </a:p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dirty="0">
                <a:solidFill>
                  <a:srgbClr val="000000"/>
                </a:solidFill>
              </a:rPr>
              <a:t>4t,5è,6è:Pati </a:t>
            </a:r>
            <a:r>
              <a:rPr lang="ca-ES" dirty="0" err="1">
                <a:solidFill>
                  <a:srgbClr val="000000"/>
                </a:solidFill>
              </a:rPr>
              <a:t>lliure+caixes+Esport</a:t>
            </a:r>
            <a:r>
              <a:rPr lang="ca-ES" b="1" dirty="0">
                <a:solidFill>
                  <a:srgbClr val="7030A0"/>
                </a:solidFill>
              </a:rPr>
              <a:t> </a:t>
            </a: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F5592ACD-9236-476B-F37B-0DE3E9516679}"/>
              </a:ext>
            </a:extLst>
          </p:cNvPr>
          <p:cNvSpPr txBox="1"/>
          <p:nvPr/>
        </p:nvSpPr>
        <p:spPr>
          <a:xfrm>
            <a:off x="12469935" y="3030687"/>
            <a:ext cx="29152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dirty="0"/>
              <a:t>I3,I4,I5: Joc dirigit</a:t>
            </a:r>
            <a:endParaRPr lang="ca-ES" dirty="0">
              <a:solidFill>
                <a:srgbClr val="00B050"/>
              </a:solidFill>
            </a:endParaRPr>
          </a:p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dirty="0">
                <a:solidFill>
                  <a:srgbClr val="000000"/>
                </a:solidFill>
              </a:rPr>
              <a:t>1r,2n,3r: Pati lliure +Caixes</a:t>
            </a:r>
          </a:p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dirty="0">
                <a:solidFill>
                  <a:srgbClr val="000000"/>
                </a:solidFill>
              </a:rPr>
              <a:t>4t,5è,6è:Pati </a:t>
            </a:r>
            <a:r>
              <a:rPr lang="ca-ES" dirty="0" err="1">
                <a:solidFill>
                  <a:srgbClr val="000000"/>
                </a:solidFill>
              </a:rPr>
              <a:t>lliure+caixes+Esport</a:t>
            </a:r>
            <a:r>
              <a:rPr lang="ca-ES" b="1" dirty="0">
                <a:solidFill>
                  <a:srgbClr val="7030A0"/>
                </a:solidFill>
              </a:rPr>
              <a:t> </a:t>
            </a: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47E9E930-71FB-1E4B-B260-D238855E40FC}"/>
              </a:ext>
            </a:extLst>
          </p:cNvPr>
          <p:cNvSpPr txBox="1"/>
          <p:nvPr/>
        </p:nvSpPr>
        <p:spPr>
          <a:xfrm>
            <a:off x="15385154" y="2986625"/>
            <a:ext cx="27509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dirty="0"/>
              <a:t>I3,I4,I5:Racons/pati gran</a:t>
            </a:r>
            <a:endParaRPr lang="ca-ES" dirty="0">
              <a:solidFill>
                <a:srgbClr val="00B050"/>
              </a:solidFill>
            </a:endParaRPr>
          </a:p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dirty="0">
                <a:solidFill>
                  <a:srgbClr val="000000"/>
                </a:solidFill>
              </a:rPr>
              <a:t>1r,2n,3r:Joc dirigit</a:t>
            </a:r>
          </a:p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dirty="0">
                <a:solidFill>
                  <a:srgbClr val="000000"/>
                </a:solidFill>
              </a:rPr>
              <a:t>4t,5è,6è:Joc </a:t>
            </a:r>
            <a:r>
              <a:rPr lang="ca-ES" dirty="0" err="1">
                <a:solidFill>
                  <a:srgbClr val="000000"/>
                </a:solidFill>
              </a:rPr>
              <a:t>dirigit+caixes+Esport</a:t>
            </a:r>
            <a:r>
              <a:rPr lang="ca-ES" b="1" dirty="0">
                <a:solidFill>
                  <a:srgbClr val="7030A0"/>
                </a:solidFill>
              </a:rPr>
              <a:t> </a:t>
            </a:r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F5B45D3E-7600-4596-61DF-F08932FA07C3}"/>
              </a:ext>
            </a:extLst>
          </p:cNvPr>
          <p:cNvSpPr txBox="1"/>
          <p:nvPr/>
        </p:nvSpPr>
        <p:spPr>
          <a:xfrm>
            <a:off x="3477785" y="4748566"/>
            <a:ext cx="265691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dirty="0">
                <a:solidFill>
                  <a:srgbClr val="000000"/>
                </a:solidFill>
              </a:rPr>
              <a:t>I3,I4,I5:Pati lliure</a:t>
            </a:r>
          </a:p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dirty="0">
                <a:solidFill>
                  <a:srgbClr val="000000"/>
                </a:solidFill>
              </a:rPr>
              <a:t>1r,2n:Pati lliure </a:t>
            </a:r>
          </a:p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dirty="0">
                <a:solidFill>
                  <a:srgbClr val="000000"/>
                </a:solidFill>
              </a:rPr>
              <a:t>3r:Joc dirigit</a:t>
            </a:r>
          </a:p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dirty="0">
                <a:solidFill>
                  <a:srgbClr val="000000"/>
                </a:solidFill>
              </a:rPr>
              <a:t>4t,5è,6è:Pati </a:t>
            </a:r>
            <a:r>
              <a:rPr lang="ca-ES" dirty="0" err="1">
                <a:solidFill>
                  <a:srgbClr val="000000"/>
                </a:solidFill>
              </a:rPr>
              <a:t>lliure+caixes+Esport</a:t>
            </a:r>
            <a:endParaRPr lang="ca-ES" dirty="0">
              <a:solidFill>
                <a:srgbClr val="000000"/>
              </a:solidFill>
            </a:endParaRPr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6DAFD0E6-1D82-F385-580B-A8385E75A191}"/>
              </a:ext>
            </a:extLst>
          </p:cNvPr>
          <p:cNvSpPr txBox="1"/>
          <p:nvPr/>
        </p:nvSpPr>
        <p:spPr>
          <a:xfrm>
            <a:off x="3477784" y="8261765"/>
            <a:ext cx="2656918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sz="4400" b="1" dirty="0">
                <a:solidFill>
                  <a:srgbClr val="FFC000"/>
                </a:solidFill>
              </a:rPr>
              <a:t>FESTA MAJOR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72A87D45-ADF7-061E-607C-036AFAA71F64}"/>
              </a:ext>
            </a:extLst>
          </p:cNvPr>
          <p:cNvSpPr txBox="1"/>
          <p:nvPr/>
        </p:nvSpPr>
        <p:spPr>
          <a:xfrm>
            <a:off x="3473070" y="6514682"/>
            <a:ext cx="285153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dirty="0">
                <a:solidFill>
                  <a:srgbClr val="000000"/>
                </a:solidFill>
              </a:rPr>
              <a:t>I3,I4,I5:Pati lliure</a:t>
            </a:r>
          </a:p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dirty="0">
                <a:solidFill>
                  <a:srgbClr val="000000"/>
                </a:solidFill>
              </a:rPr>
              <a:t>1r,2n:Pati lliure </a:t>
            </a:r>
          </a:p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dirty="0">
                <a:solidFill>
                  <a:srgbClr val="000000"/>
                </a:solidFill>
              </a:rPr>
              <a:t>3r:Joc dirigit</a:t>
            </a:r>
          </a:p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dirty="0">
                <a:solidFill>
                  <a:srgbClr val="000000"/>
                </a:solidFill>
              </a:rPr>
              <a:t>4t,5è,6è:Pati </a:t>
            </a:r>
            <a:r>
              <a:rPr lang="ca-ES" dirty="0" err="1">
                <a:solidFill>
                  <a:srgbClr val="000000"/>
                </a:solidFill>
              </a:rPr>
              <a:t>lliure+caixes+Esport</a:t>
            </a:r>
            <a:endParaRPr lang="ca-ES" dirty="0">
              <a:solidFill>
                <a:srgbClr val="000000"/>
              </a:solidFill>
            </a:endParaRPr>
          </a:p>
          <a:p>
            <a:endParaRPr lang="es-US" dirty="0"/>
          </a:p>
        </p:txBody>
      </p:sp>
      <p:sp>
        <p:nvSpPr>
          <p:cNvPr id="53" name="CuadroTexto 52">
            <a:extLst>
              <a:ext uri="{FF2B5EF4-FFF2-40B4-BE49-F238E27FC236}">
                <a16:creationId xmlns:a16="http://schemas.microsoft.com/office/drawing/2014/main" id="{AFFC14D9-6C0D-AC10-1449-324CE1683FDC}"/>
              </a:ext>
            </a:extLst>
          </p:cNvPr>
          <p:cNvSpPr txBox="1"/>
          <p:nvPr/>
        </p:nvSpPr>
        <p:spPr>
          <a:xfrm>
            <a:off x="6244917" y="4748566"/>
            <a:ext cx="318549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dirty="0">
                <a:solidFill>
                  <a:srgbClr val="000000"/>
                </a:solidFill>
              </a:rPr>
              <a:t>I3,I4,I5: Taller Festa Major </a:t>
            </a:r>
          </a:p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dirty="0">
                <a:solidFill>
                  <a:srgbClr val="000000"/>
                </a:solidFill>
              </a:rPr>
              <a:t>1r,2n: Joc dirigit</a:t>
            </a:r>
          </a:p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dirty="0">
                <a:solidFill>
                  <a:srgbClr val="000000"/>
                </a:solidFill>
              </a:rPr>
              <a:t>3r: Pati lliure </a:t>
            </a:r>
          </a:p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dirty="0">
                <a:solidFill>
                  <a:srgbClr val="000000"/>
                </a:solidFill>
              </a:rPr>
              <a:t>4t,5è,6è:Pati </a:t>
            </a:r>
            <a:r>
              <a:rPr lang="ca-ES" dirty="0" err="1">
                <a:solidFill>
                  <a:srgbClr val="000000"/>
                </a:solidFill>
              </a:rPr>
              <a:t>lliure+caixes+Esport</a:t>
            </a:r>
            <a:r>
              <a:rPr lang="ca-ES" b="1" dirty="0">
                <a:solidFill>
                  <a:srgbClr val="7030A0"/>
                </a:solidFill>
              </a:rPr>
              <a:t> </a:t>
            </a:r>
          </a:p>
        </p:txBody>
      </p:sp>
      <p:sp>
        <p:nvSpPr>
          <p:cNvPr id="54" name="CuadroTexto 53">
            <a:extLst>
              <a:ext uri="{FF2B5EF4-FFF2-40B4-BE49-F238E27FC236}">
                <a16:creationId xmlns:a16="http://schemas.microsoft.com/office/drawing/2014/main" id="{A22ECE29-4A88-F5B2-7367-1F92941AD459}"/>
              </a:ext>
            </a:extLst>
          </p:cNvPr>
          <p:cNvSpPr txBox="1"/>
          <p:nvPr/>
        </p:nvSpPr>
        <p:spPr>
          <a:xfrm>
            <a:off x="6447829" y="6533732"/>
            <a:ext cx="279304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I3,I4,I5:L’ hora del conte </a:t>
            </a:r>
          </a:p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dirty="0">
                <a:solidFill>
                  <a:srgbClr val="000000"/>
                </a:solidFill>
              </a:rPr>
              <a:t>1r,2n:Joc dirigit</a:t>
            </a:r>
          </a:p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dirty="0">
                <a:solidFill>
                  <a:srgbClr val="000000"/>
                </a:solidFill>
              </a:rPr>
              <a:t>3r: Pati lliure </a:t>
            </a:r>
          </a:p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dirty="0">
                <a:solidFill>
                  <a:srgbClr val="000000"/>
                </a:solidFill>
              </a:rPr>
              <a:t>4t,5è,6è:Pati </a:t>
            </a:r>
            <a:r>
              <a:rPr lang="ca-ES" dirty="0" err="1">
                <a:solidFill>
                  <a:srgbClr val="000000"/>
                </a:solidFill>
              </a:rPr>
              <a:t>lliure+caixes+Esport</a:t>
            </a:r>
            <a:r>
              <a:rPr lang="ca-ES" b="1" dirty="0">
                <a:solidFill>
                  <a:srgbClr val="7030A0"/>
                </a:solidFill>
              </a:rPr>
              <a:t> </a:t>
            </a:r>
          </a:p>
        </p:txBody>
      </p:sp>
      <p:sp>
        <p:nvSpPr>
          <p:cNvPr id="55" name="CuadroTexto 54">
            <a:extLst>
              <a:ext uri="{FF2B5EF4-FFF2-40B4-BE49-F238E27FC236}">
                <a16:creationId xmlns:a16="http://schemas.microsoft.com/office/drawing/2014/main" id="{59C18467-3EE2-84BC-9BD4-6C43C995E616}"/>
              </a:ext>
            </a:extLst>
          </p:cNvPr>
          <p:cNvSpPr txBox="1"/>
          <p:nvPr/>
        </p:nvSpPr>
        <p:spPr>
          <a:xfrm>
            <a:off x="6447829" y="8206201"/>
            <a:ext cx="318549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sz="4400" b="1" dirty="0">
                <a:solidFill>
                  <a:schemeClr val="accent3">
                    <a:lumMod val="75000"/>
                  </a:schemeClr>
                </a:solidFill>
              </a:rPr>
              <a:t>FESTA MAJOR</a:t>
            </a:r>
          </a:p>
        </p:txBody>
      </p:sp>
      <p:sp>
        <p:nvSpPr>
          <p:cNvPr id="56" name="CuadroTexto 55">
            <a:extLst>
              <a:ext uri="{FF2B5EF4-FFF2-40B4-BE49-F238E27FC236}">
                <a16:creationId xmlns:a16="http://schemas.microsoft.com/office/drawing/2014/main" id="{BD5DF669-A0F7-E312-B2D0-8CFF2BA56125}"/>
              </a:ext>
            </a:extLst>
          </p:cNvPr>
          <p:cNvSpPr txBox="1"/>
          <p:nvPr/>
        </p:nvSpPr>
        <p:spPr>
          <a:xfrm>
            <a:off x="9633328" y="4983285"/>
            <a:ext cx="28204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dirty="0">
                <a:solidFill>
                  <a:srgbClr val="000000"/>
                </a:solidFill>
              </a:rPr>
              <a:t>I3,I4,I5:Pati lliure</a:t>
            </a:r>
          </a:p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dirty="0">
                <a:solidFill>
                  <a:srgbClr val="000000"/>
                </a:solidFill>
              </a:rPr>
              <a:t>1r,2n,3r: Pati lliure Caixes</a:t>
            </a:r>
          </a:p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dirty="0">
                <a:solidFill>
                  <a:srgbClr val="000000"/>
                </a:solidFill>
              </a:rPr>
              <a:t>4t,5è,6è:Pati </a:t>
            </a:r>
            <a:r>
              <a:rPr lang="ca-ES" dirty="0" err="1">
                <a:solidFill>
                  <a:srgbClr val="000000"/>
                </a:solidFill>
              </a:rPr>
              <a:t>lliure+caixes+Esport</a:t>
            </a:r>
            <a:r>
              <a:rPr lang="ca-ES" b="1" dirty="0">
                <a:solidFill>
                  <a:srgbClr val="7030A0"/>
                </a:solidFill>
              </a:rPr>
              <a:t> </a:t>
            </a:r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61661591-9C2C-F02B-CCEA-AE12FF809714}"/>
              </a:ext>
            </a:extLst>
          </p:cNvPr>
          <p:cNvSpPr txBox="1"/>
          <p:nvPr/>
        </p:nvSpPr>
        <p:spPr>
          <a:xfrm>
            <a:off x="9770910" y="6793108"/>
            <a:ext cx="27465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dirty="0">
                <a:solidFill>
                  <a:srgbClr val="000000"/>
                </a:solidFill>
              </a:rPr>
              <a:t>I3,I4,I5:Pati lliure</a:t>
            </a:r>
          </a:p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dirty="0">
                <a:solidFill>
                  <a:srgbClr val="000000"/>
                </a:solidFill>
              </a:rPr>
              <a:t>1r,2n,3r: Pati lliure Caixes</a:t>
            </a:r>
          </a:p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dirty="0">
                <a:solidFill>
                  <a:srgbClr val="000000"/>
                </a:solidFill>
              </a:rPr>
              <a:t>4t,5è,6è:Pati </a:t>
            </a:r>
            <a:r>
              <a:rPr lang="ca-ES" dirty="0" err="1">
                <a:solidFill>
                  <a:srgbClr val="000000"/>
                </a:solidFill>
              </a:rPr>
              <a:t>lliure+caixes+Esport</a:t>
            </a:r>
            <a:r>
              <a:rPr lang="ca-ES" b="1" dirty="0">
                <a:solidFill>
                  <a:srgbClr val="7030A0"/>
                </a:solidFill>
              </a:rPr>
              <a:t> </a:t>
            </a:r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8A376F66-8EB3-0DA9-3E4E-489D2F87E295}"/>
              </a:ext>
            </a:extLst>
          </p:cNvPr>
          <p:cNvSpPr txBox="1"/>
          <p:nvPr/>
        </p:nvSpPr>
        <p:spPr>
          <a:xfrm>
            <a:off x="9946455" y="8239658"/>
            <a:ext cx="220684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sz="4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FESTA MAJOR</a:t>
            </a:r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41A0330B-C251-C3F6-3DC3-6284CFF41650}"/>
              </a:ext>
            </a:extLst>
          </p:cNvPr>
          <p:cNvSpPr txBox="1"/>
          <p:nvPr/>
        </p:nvSpPr>
        <p:spPr>
          <a:xfrm>
            <a:off x="13044348" y="8142994"/>
            <a:ext cx="195030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400" b="1" dirty="0">
                <a:solidFill>
                  <a:schemeClr val="accent2"/>
                </a:solidFill>
              </a:rPr>
              <a:t>FESTA MAJOR</a:t>
            </a:r>
            <a:endParaRPr lang="es-US" sz="4400" b="1" dirty="0">
              <a:solidFill>
                <a:schemeClr val="accent2"/>
              </a:solidFill>
            </a:endParaRPr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0E320623-B485-D87A-5750-C2A0CDCA5E1E}"/>
              </a:ext>
            </a:extLst>
          </p:cNvPr>
          <p:cNvSpPr txBox="1"/>
          <p:nvPr/>
        </p:nvSpPr>
        <p:spPr>
          <a:xfrm>
            <a:off x="15826325" y="8142994"/>
            <a:ext cx="24616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400" b="1" dirty="0">
                <a:solidFill>
                  <a:srgbClr val="7030A0"/>
                </a:solidFill>
              </a:rPr>
              <a:t>FESTA MAJOR</a:t>
            </a:r>
            <a:endParaRPr lang="es-US" sz="4400" b="1" dirty="0">
              <a:solidFill>
                <a:srgbClr val="7030A0"/>
              </a:solidFill>
            </a:endParaRP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00204AB7-AB0B-F2A0-FE9A-E1AF20946BF3}"/>
              </a:ext>
            </a:extLst>
          </p:cNvPr>
          <p:cNvSpPr txBox="1"/>
          <p:nvPr/>
        </p:nvSpPr>
        <p:spPr>
          <a:xfrm>
            <a:off x="12738323" y="4690504"/>
            <a:ext cx="27509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dirty="0"/>
              <a:t>I3,I4,I5: Taller Festa Major</a:t>
            </a:r>
            <a:endParaRPr lang="ca-ES" dirty="0">
              <a:solidFill>
                <a:srgbClr val="00B050"/>
              </a:solidFill>
            </a:endParaRPr>
          </a:p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dirty="0">
                <a:solidFill>
                  <a:srgbClr val="000000"/>
                </a:solidFill>
              </a:rPr>
              <a:t>1r,2n,3r: Pati lliure +Caixes</a:t>
            </a:r>
          </a:p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dirty="0">
                <a:solidFill>
                  <a:srgbClr val="000000"/>
                </a:solidFill>
              </a:rPr>
              <a:t>4t,5è,6è:Pati </a:t>
            </a:r>
            <a:r>
              <a:rPr lang="ca-ES" dirty="0" err="1">
                <a:solidFill>
                  <a:srgbClr val="000000"/>
                </a:solidFill>
              </a:rPr>
              <a:t>lliure+caixes+Esport</a:t>
            </a:r>
            <a:r>
              <a:rPr lang="ca-ES" b="1" dirty="0">
                <a:solidFill>
                  <a:srgbClr val="7030A0"/>
                </a:solidFill>
              </a:rPr>
              <a:t> 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96E99125-8D88-1BEA-EDB0-75374BAF1C08}"/>
              </a:ext>
            </a:extLst>
          </p:cNvPr>
          <p:cNvSpPr txBox="1"/>
          <p:nvPr/>
        </p:nvSpPr>
        <p:spPr>
          <a:xfrm>
            <a:off x="12677119" y="6793108"/>
            <a:ext cx="29645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dirty="0"/>
              <a:t>I3,I4,I5:Treballem hàbit conte</a:t>
            </a:r>
            <a:endParaRPr lang="ca-ES" dirty="0">
              <a:solidFill>
                <a:srgbClr val="00B050"/>
              </a:solidFill>
            </a:endParaRPr>
          </a:p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dirty="0">
                <a:solidFill>
                  <a:srgbClr val="000000"/>
                </a:solidFill>
              </a:rPr>
              <a:t>1r,2n,3r: Pati lliure +Caixes</a:t>
            </a:r>
          </a:p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dirty="0">
                <a:solidFill>
                  <a:srgbClr val="000000"/>
                </a:solidFill>
              </a:rPr>
              <a:t>4t,5è,6è:Pati </a:t>
            </a:r>
            <a:r>
              <a:rPr lang="ca-ES" dirty="0" err="1">
                <a:solidFill>
                  <a:srgbClr val="000000"/>
                </a:solidFill>
              </a:rPr>
              <a:t>lliure+caixes+Esport</a:t>
            </a:r>
            <a:r>
              <a:rPr lang="ca-ES" b="1" dirty="0">
                <a:solidFill>
                  <a:srgbClr val="7030A0"/>
                </a:solidFill>
              </a:rPr>
              <a:t> </a:t>
            </a:r>
          </a:p>
        </p:txBody>
      </p:sp>
      <p:sp>
        <p:nvSpPr>
          <p:cNvPr id="67" name="CuadroTexto 66">
            <a:extLst>
              <a:ext uri="{FF2B5EF4-FFF2-40B4-BE49-F238E27FC236}">
                <a16:creationId xmlns:a16="http://schemas.microsoft.com/office/drawing/2014/main" id="{94BBF452-CC79-1C50-0AD5-661530195E4A}"/>
              </a:ext>
            </a:extLst>
          </p:cNvPr>
          <p:cNvSpPr txBox="1"/>
          <p:nvPr/>
        </p:nvSpPr>
        <p:spPr>
          <a:xfrm>
            <a:off x="15641673" y="4654808"/>
            <a:ext cx="25913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dirty="0"/>
              <a:t>I3,I4,I5:Racons/pati gran</a:t>
            </a:r>
            <a:endParaRPr lang="ca-ES" dirty="0">
              <a:solidFill>
                <a:srgbClr val="00B050"/>
              </a:solidFill>
            </a:endParaRPr>
          </a:p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dirty="0">
                <a:solidFill>
                  <a:srgbClr val="000000"/>
                </a:solidFill>
              </a:rPr>
              <a:t>1r,2n,3r:Joc </a:t>
            </a:r>
            <a:r>
              <a:rPr lang="ca-ES" dirty="0" err="1">
                <a:solidFill>
                  <a:srgbClr val="000000"/>
                </a:solidFill>
              </a:rPr>
              <a:t>dirirgit</a:t>
            </a:r>
            <a:endParaRPr lang="ca-ES" dirty="0">
              <a:solidFill>
                <a:srgbClr val="000000"/>
              </a:solidFill>
            </a:endParaRPr>
          </a:p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dirty="0">
                <a:solidFill>
                  <a:srgbClr val="000000"/>
                </a:solidFill>
              </a:rPr>
              <a:t>4t,5è,6è: Taller Festa </a:t>
            </a:r>
            <a:r>
              <a:rPr lang="ca-ES" dirty="0" err="1">
                <a:solidFill>
                  <a:srgbClr val="000000"/>
                </a:solidFill>
              </a:rPr>
              <a:t>major+caixes+Esport</a:t>
            </a:r>
            <a:r>
              <a:rPr lang="ca-ES" b="1" dirty="0">
                <a:solidFill>
                  <a:srgbClr val="7030A0"/>
                </a:solidFill>
              </a:rPr>
              <a:t> </a:t>
            </a: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877D5F33-7B6A-0760-CC25-5EB885232407}"/>
              </a:ext>
            </a:extLst>
          </p:cNvPr>
          <p:cNvSpPr txBox="1"/>
          <p:nvPr/>
        </p:nvSpPr>
        <p:spPr>
          <a:xfrm>
            <a:off x="15544799" y="6715618"/>
            <a:ext cx="253527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dirty="0"/>
              <a:t>I3,I4,I5:Racons/pati gran</a:t>
            </a:r>
            <a:endParaRPr lang="ca-ES" dirty="0">
              <a:solidFill>
                <a:srgbClr val="00B050"/>
              </a:solidFill>
            </a:endParaRPr>
          </a:p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dirty="0">
                <a:solidFill>
                  <a:srgbClr val="000000"/>
                </a:solidFill>
              </a:rPr>
              <a:t>1r,2n,3r:joc dirigit</a:t>
            </a:r>
          </a:p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dirty="0">
                <a:solidFill>
                  <a:srgbClr val="000000"/>
                </a:solidFill>
              </a:rPr>
              <a:t>4t,5è,6è:Joc </a:t>
            </a:r>
            <a:r>
              <a:rPr lang="ca-ES" dirty="0" err="1">
                <a:solidFill>
                  <a:srgbClr val="000000"/>
                </a:solidFill>
              </a:rPr>
              <a:t>dirigit+caixes+Esport</a:t>
            </a:r>
            <a:r>
              <a:rPr lang="ca-ES" b="1" dirty="0">
                <a:solidFill>
                  <a:srgbClr val="7030A0"/>
                </a:solidFill>
              </a:rPr>
              <a:t> </a:t>
            </a:r>
          </a:p>
          <a:p>
            <a:endParaRPr lang="es-US" dirty="0"/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9096B0F6-C054-A55E-3211-8A4240BB9E8A}"/>
              </a:ext>
            </a:extLst>
          </p:cNvPr>
          <p:cNvSpPr txBox="1"/>
          <p:nvPr/>
        </p:nvSpPr>
        <p:spPr>
          <a:xfrm>
            <a:off x="3473070" y="9757268"/>
            <a:ext cx="148149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FAMÍLIES DURANT LA DARRERA SETMANA DE MAIG TORNEM A TENIR LA FESTA MAJOR A L’ ESPAI MIGDIA . ESTAREM DE FESTA AL PATI TOTA LA SETMANA ON GAUDIREM D’ ACTIVITATS , RELLEUS  , PROVES </a:t>
            </a:r>
            <a:r>
              <a:rPr lang="es-ES" b="1" dirty="0" err="1">
                <a:solidFill>
                  <a:schemeClr val="bg1"/>
                </a:solidFill>
              </a:rPr>
              <a:t>etc</a:t>
            </a:r>
            <a:r>
              <a:rPr lang="es-ES" b="1" dirty="0">
                <a:solidFill>
                  <a:schemeClr val="bg1"/>
                </a:solidFill>
              </a:rPr>
              <a:t>… DIVENDRES COM A FINAL DE FESTA FAREM AL PATI UNA BOTIFARRADA AMB ELS NENS I NENES .</a:t>
            </a:r>
            <a:endParaRPr lang="es-US" b="1" dirty="0">
              <a:solidFill>
                <a:schemeClr val="bg1"/>
              </a:solidFill>
            </a:endParaRP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8EB8CD2F-E942-35E6-5303-AE1484FF96CC}"/>
              </a:ext>
            </a:extLst>
          </p:cNvPr>
          <p:cNvSpPr txBox="1"/>
          <p:nvPr/>
        </p:nvSpPr>
        <p:spPr>
          <a:xfrm>
            <a:off x="15848332" y="1790700"/>
            <a:ext cx="19610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b="1" dirty="0">
                <a:solidFill>
                  <a:schemeClr val="accent1">
                    <a:lumMod val="75000"/>
                  </a:schemeClr>
                </a:solidFill>
              </a:rPr>
              <a:t>FESTA</a:t>
            </a:r>
            <a:endParaRPr lang="es-US" sz="40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650</Words>
  <Application>Microsoft Office PowerPoint</Application>
  <PresentationFormat>Personalizado</PresentationFormat>
  <Paragraphs>102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Montserrat Bold</vt:lpstr>
      <vt:lpstr>HK Grotesk Semi-Bold</vt:lpstr>
      <vt:lpstr>HK Grotesk</vt:lpstr>
      <vt:lpstr>Calibri</vt:lpstr>
      <vt:lpstr>Open Sans</vt:lpstr>
      <vt:lpstr>Arial</vt:lpstr>
      <vt:lpstr>Office Theme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Act. Maig26</dc:title>
  <dc:creator>pla de les vinyes</dc:creator>
  <cp:lastModifiedBy>PROPIETARIO</cp:lastModifiedBy>
  <cp:revision>15</cp:revision>
  <dcterms:created xsi:type="dcterms:W3CDTF">2006-08-16T00:00:00Z</dcterms:created>
  <dcterms:modified xsi:type="dcterms:W3CDTF">2026-04-22T08:58:35Z</dcterms:modified>
  <dc:identifier>DAGeuNLJk-A</dc:identifier>
</cp:coreProperties>
</file>