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0" d="100"/>
          <a:sy n="80" d="100"/>
        </p:scale>
        <p:origin x="-13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4/11/2019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4/11/2019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4/11/2019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4/11/2019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4/11/2019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4/11/2019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COM AJUDA EL SISTEMA CIRCULATORI A L’APARELL DIGESTIU ?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" dirty="0" err="1" smtClean="0"/>
              <a:t>Fet</a:t>
            </a:r>
            <a:r>
              <a:rPr lang="es-ES" dirty="0" smtClean="0"/>
              <a:t> per: Martina i </a:t>
            </a:r>
            <a:r>
              <a:rPr lang="es-ES" dirty="0" err="1" smtClean="0"/>
              <a:t>Adah</a:t>
            </a:r>
            <a:r>
              <a:rPr lang="es-ES" dirty="0" smtClean="0"/>
              <a:t> </a:t>
            </a:r>
          </a:p>
          <a:p>
            <a:endParaRPr lang="es-ES" dirty="0"/>
          </a:p>
          <a:p>
            <a:r>
              <a:rPr lang="es-ES" dirty="0" err="1" smtClean="0"/>
              <a:t>Professor</a:t>
            </a:r>
            <a:r>
              <a:rPr lang="es-ES" dirty="0" smtClean="0"/>
              <a:t> : Dani Caballo</a:t>
            </a:r>
          </a:p>
        </p:txBody>
      </p:sp>
    </p:spTree>
    <p:extLst>
      <p:ext uri="{BB962C8B-B14F-4D97-AF65-F5344CB8AC3E}">
        <p14:creationId xmlns:p14="http://schemas.microsoft.com/office/powerpoint/2010/main" val="319377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SISTEMA CIRCULATORI A L’APARELL DIGESTIU</a:t>
            </a: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872067" y="1781874"/>
            <a:ext cx="7408333" cy="434428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E</a:t>
            </a:r>
            <a:r>
              <a:rPr lang="ca-ES" dirty="0" smtClean="0">
                <a:solidFill>
                  <a:srgbClr val="000000"/>
                </a:solidFill>
              </a:rPr>
              <a:t>El sistema circulatori, relacionat amb l’aparell digestiu compleix dues funcions importants:</a:t>
            </a:r>
          </a:p>
          <a:p>
            <a:pPr marL="0" indent="0">
              <a:buNone/>
            </a:pPr>
            <a:r>
              <a:rPr lang="ca-ES" dirty="0" smtClean="0">
                <a:solidFill>
                  <a:srgbClr val="000000"/>
                </a:solidFill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ca-ES" dirty="0" smtClean="0">
                <a:solidFill>
                  <a:srgbClr val="000000"/>
                </a:solidFill>
              </a:rPr>
              <a:t>Que la sang i els nutrients circulin per tot el cos. </a:t>
            </a:r>
          </a:p>
          <a:p>
            <a:pPr marL="457200" indent="-457200">
              <a:buFont typeface="+mj-lt"/>
              <a:buAutoNum type="arabicPeriod"/>
            </a:pPr>
            <a:endParaRPr lang="ca-ES" dirty="0" smtClean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ca-ES" dirty="0" smtClean="0">
                <a:solidFill>
                  <a:srgbClr val="000000"/>
                </a:solidFill>
              </a:rPr>
              <a:t>Això permet als òrgans  de tot el cos </a:t>
            </a:r>
          </a:p>
          <a:p>
            <a:pPr marL="0" indent="0">
              <a:buNone/>
            </a:pPr>
            <a:r>
              <a:rPr lang="ca-ES" dirty="0" smtClean="0">
                <a:solidFill>
                  <a:srgbClr val="000000"/>
                </a:solidFill>
              </a:rPr>
              <a:t>       funcionin.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6372" y="3593789"/>
            <a:ext cx="2550428" cy="2830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05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872067" y="1744133"/>
            <a:ext cx="7408333" cy="4382030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s-ES" dirty="0" smtClean="0">
                <a:solidFill>
                  <a:srgbClr val="000000"/>
                </a:solidFill>
              </a:rPr>
              <a:t>Un </a:t>
            </a:r>
            <a:r>
              <a:rPr lang="es-ES" dirty="0" err="1">
                <a:solidFill>
                  <a:srgbClr val="000000"/>
                </a:solidFill>
              </a:rPr>
              <a:t>dels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aspectes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 smtClean="0">
                <a:solidFill>
                  <a:srgbClr val="000000"/>
                </a:solidFill>
              </a:rPr>
              <a:t>més</a:t>
            </a:r>
            <a:r>
              <a:rPr lang="es-ES" dirty="0" smtClean="0">
                <a:solidFill>
                  <a:srgbClr val="000000"/>
                </a:solidFill>
              </a:rPr>
              <a:t> </a:t>
            </a:r>
            <a:r>
              <a:rPr lang="es-ES" dirty="0" err="1" smtClean="0">
                <a:solidFill>
                  <a:srgbClr val="000000"/>
                </a:solidFill>
              </a:rPr>
              <a:t>importants</a:t>
            </a:r>
            <a:r>
              <a:rPr lang="es-ES" dirty="0" smtClean="0">
                <a:solidFill>
                  <a:srgbClr val="000000"/>
                </a:solidFill>
              </a:rPr>
              <a:t> en la fase </a:t>
            </a:r>
            <a:r>
              <a:rPr lang="es-ES" dirty="0" err="1" smtClean="0">
                <a:solidFill>
                  <a:srgbClr val="000000"/>
                </a:solidFill>
              </a:rPr>
              <a:t>d’aborsció</a:t>
            </a:r>
            <a:r>
              <a:rPr lang="es-ES" dirty="0" smtClean="0">
                <a:solidFill>
                  <a:srgbClr val="000000"/>
                </a:solidFill>
              </a:rPr>
              <a:t>  </a:t>
            </a:r>
            <a:r>
              <a:rPr lang="es-ES" dirty="0" err="1">
                <a:solidFill>
                  <a:srgbClr val="000000"/>
                </a:solidFill>
              </a:rPr>
              <a:t>és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 smtClean="0">
                <a:solidFill>
                  <a:srgbClr val="000000"/>
                </a:solidFill>
              </a:rPr>
              <a:t>l’obtenció</a:t>
            </a:r>
            <a:r>
              <a:rPr lang="es-ES" dirty="0" smtClean="0">
                <a:solidFill>
                  <a:srgbClr val="000000"/>
                </a:solidFill>
              </a:rPr>
              <a:t> </a:t>
            </a:r>
            <a:r>
              <a:rPr lang="es-ES" dirty="0">
                <a:solidFill>
                  <a:srgbClr val="000000"/>
                </a:solidFill>
              </a:rPr>
              <a:t>de </a:t>
            </a:r>
            <a:r>
              <a:rPr lang="es-ES" dirty="0" err="1" smtClean="0">
                <a:solidFill>
                  <a:srgbClr val="000000"/>
                </a:solidFill>
              </a:rPr>
              <a:t>substàncies</a:t>
            </a:r>
            <a:r>
              <a:rPr lang="es-ES" dirty="0" smtClean="0">
                <a:solidFill>
                  <a:srgbClr val="000000"/>
                </a:solidFill>
              </a:rPr>
              <a:t> </a:t>
            </a:r>
            <a:r>
              <a:rPr lang="es-ES" dirty="0" err="1" smtClean="0">
                <a:solidFill>
                  <a:srgbClr val="000000"/>
                </a:solidFill>
              </a:rPr>
              <a:t>nutritives</a:t>
            </a:r>
            <a:r>
              <a:rPr lang="es-ES" dirty="0" smtClean="0">
                <a:solidFill>
                  <a:srgbClr val="000000"/>
                </a:solidFill>
              </a:rPr>
              <a:t> per </a:t>
            </a:r>
            <a:r>
              <a:rPr lang="es-ES" dirty="0" err="1" smtClean="0">
                <a:solidFill>
                  <a:srgbClr val="000000"/>
                </a:solidFill>
              </a:rPr>
              <a:t>tot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 smtClean="0">
                <a:solidFill>
                  <a:srgbClr val="000000"/>
                </a:solidFill>
              </a:rPr>
              <a:t>l’organisme</a:t>
            </a:r>
            <a:r>
              <a:rPr lang="es-ES" dirty="0" smtClean="0">
                <a:solidFill>
                  <a:srgbClr val="000000"/>
                </a:solidFill>
              </a:rPr>
              <a:t> (</a:t>
            </a:r>
            <a:r>
              <a:rPr lang="es-ES" dirty="0" err="1" smtClean="0">
                <a:solidFill>
                  <a:srgbClr val="000000"/>
                </a:solidFill>
              </a:rPr>
              <a:t>cos</a:t>
            </a:r>
            <a:r>
              <a:rPr lang="es-ES" dirty="0" smtClean="0">
                <a:solidFill>
                  <a:srgbClr val="000000"/>
                </a:solidFill>
              </a:rPr>
              <a:t>),qué </a:t>
            </a:r>
            <a:r>
              <a:rPr lang="es-ES" dirty="0" err="1" smtClean="0">
                <a:solidFill>
                  <a:srgbClr val="000000"/>
                </a:solidFill>
              </a:rPr>
              <a:t>seran</a:t>
            </a:r>
            <a:r>
              <a:rPr lang="es-ES" dirty="0" smtClean="0">
                <a:solidFill>
                  <a:srgbClr val="000000"/>
                </a:solidFill>
              </a:rPr>
              <a:t> </a:t>
            </a:r>
            <a:r>
              <a:rPr lang="es-ES" dirty="0" err="1" smtClean="0">
                <a:solidFill>
                  <a:srgbClr val="000000"/>
                </a:solidFill>
              </a:rPr>
              <a:t>transportades</a:t>
            </a:r>
            <a:r>
              <a:rPr lang="es-ES" dirty="0" smtClean="0">
                <a:solidFill>
                  <a:srgbClr val="000000"/>
                </a:solidFill>
              </a:rPr>
              <a:t> a través de </a:t>
            </a:r>
            <a:r>
              <a:rPr lang="es-ES" dirty="0" err="1" smtClean="0">
                <a:solidFill>
                  <a:srgbClr val="000000"/>
                </a:solidFill>
              </a:rPr>
              <a:t>l’aparell</a:t>
            </a:r>
            <a:r>
              <a:rPr lang="es-ES" dirty="0" smtClean="0">
                <a:solidFill>
                  <a:srgbClr val="000000"/>
                </a:solidFill>
              </a:rPr>
              <a:t> </a:t>
            </a:r>
            <a:r>
              <a:rPr lang="es-ES" dirty="0" err="1" smtClean="0">
                <a:solidFill>
                  <a:srgbClr val="000000"/>
                </a:solidFill>
              </a:rPr>
              <a:t>circulatori</a:t>
            </a:r>
            <a:r>
              <a:rPr lang="es-ES" dirty="0" smtClean="0">
                <a:solidFill>
                  <a:srgbClr val="000000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endParaRPr lang="es-E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SISTEMA CIRCULATORI A L’APARELL DIGESTIU</a:t>
            </a:r>
          </a:p>
        </p:txBody>
      </p:sp>
      <p:pic>
        <p:nvPicPr>
          <p:cNvPr id="4" name="Imagen 3" descr="partes-del-sistema-circulatorio-circulatorio-y-sus-funciones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6312" y="3822157"/>
            <a:ext cx="3788888" cy="2206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43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dirty="0" smtClean="0">
                <a:solidFill>
                  <a:srgbClr val="000000"/>
                </a:solidFill>
              </a:rPr>
              <a:t>Fase d'absorció:</a:t>
            </a:r>
          </a:p>
          <a:p>
            <a:pPr marL="0" indent="0">
              <a:buNone/>
            </a:pPr>
            <a:r>
              <a:rPr lang="ca-ES" dirty="0" smtClean="0">
                <a:solidFill>
                  <a:srgbClr val="000000"/>
                </a:solidFill>
              </a:rPr>
              <a:t>Les substàncies que s’absorbeixen, després de la fase de la digestió , passen al torrent sanguini (a la sang) a través dels dos intestins (prim i gruixut) i seran conduïdes als òrgans i teixits de tot el cos.</a:t>
            </a:r>
          </a:p>
          <a:p>
            <a:endParaRPr lang="es-ES" dirty="0">
              <a:solidFill>
                <a:schemeClr val="bg1"/>
              </a:solidFill>
            </a:endParaRPr>
          </a:p>
          <a:p>
            <a:endParaRPr lang="es-E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SISTEMA CIRCULATORI A L’APARELL DIGESTIU</a:t>
            </a:r>
          </a:p>
        </p:txBody>
      </p:sp>
    </p:spTree>
    <p:extLst>
      <p:ext uri="{BB962C8B-B14F-4D97-AF65-F5344CB8AC3E}">
        <p14:creationId xmlns:p14="http://schemas.microsoft.com/office/powerpoint/2010/main" val="122408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Gràcies</a:t>
            </a:r>
            <a:r>
              <a:rPr lang="es-ES" dirty="0" smtClean="0"/>
              <a:t> per la </a:t>
            </a:r>
            <a:r>
              <a:rPr lang="es-ES" dirty="0" err="1" smtClean="0"/>
              <a:t>vostra</a:t>
            </a:r>
            <a:r>
              <a:rPr lang="es-ES" dirty="0" smtClean="0"/>
              <a:t> </a:t>
            </a:r>
            <a:r>
              <a:rPr lang="es-ES" dirty="0" err="1" smtClean="0"/>
              <a:t>atenció</a:t>
            </a:r>
            <a:endParaRPr lang="es-ES" dirty="0"/>
          </a:p>
        </p:txBody>
      </p:sp>
      <p:pic>
        <p:nvPicPr>
          <p:cNvPr id="7" name="Marcador de contenido 6"/>
          <p:cNvPicPr>
            <a:picLocks noGrp="1" noChangeAspect="1"/>
          </p:cNvPicPr>
          <p:nvPr>
            <p:ph idx="1"/>
          </p:nvPr>
        </p:nvPicPr>
        <p:blipFill>
          <a:blip r:embed="rId2"/>
          <a:srcRect t="21415" b="21415"/>
          <a:stretch>
            <a:fillRect/>
          </a:stretch>
        </p:blipFill>
        <p:spPr>
          <a:xfrm flipV="1">
            <a:off x="2980267" y="3344333"/>
            <a:ext cx="2308501" cy="1075267"/>
          </a:xfr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2735" y="2108201"/>
            <a:ext cx="5199962" cy="4237006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9408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Forma de onda.thmx</Template>
  <TotalTime>108</TotalTime>
  <Words>153</Words>
  <Application>Microsoft Office PowerPoint</Application>
  <PresentationFormat>Presentación en pantalla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Forma de onda</vt:lpstr>
      <vt:lpstr>COM AJUDA EL SISTEMA CIRCULATORI A L’APARELL DIGESTIU ?</vt:lpstr>
      <vt:lpstr>SISTEMA CIRCULATORI A L’APARELL DIGESTIU</vt:lpstr>
      <vt:lpstr>SISTEMA CIRCULATORI A L’APARELL DIGESTIU</vt:lpstr>
      <vt:lpstr>SISTEMA CIRCULATORI A L’APARELL DIGESTIU</vt:lpstr>
      <vt:lpstr>Gràcies per la vostra atenció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 AJUDA EL SISTEMA CIRCULATORI A L’APARELL DIGESTIU ??</dc:title>
  <dc:creator>SERGI GALLARDO BALAGUER</dc:creator>
  <cp:lastModifiedBy>prof</cp:lastModifiedBy>
  <cp:revision>18</cp:revision>
  <dcterms:created xsi:type="dcterms:W3CDTF">2019-03-31T15:38:20Z</dcterms:created>
  <dcterms:modified xsi:type="dcterms:W3CDTF">2019-04-11T08:15:29Z</dcterms:modified>
</cp:coreProperties>
</file>