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ppt/media/image6.jpg" ContentType="image/jpg"/>
  <Override PartName="/ppt/media/image7.jpg" ContentType="image/jpg"/>
  <Override PartName="/ppt/notesSlides/notesSlide1.xml" ContentType="application/vnd.openxmlformats-officedocument.presentationml.notesSlide+xml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753600" cy="7315200"/>
  <p:notesSz cx="9753600" cy="7315200"/>
  <p:defaultTextStyle>
    <a:defPPr>
      <a:defRPr lang="ca-ES">
        <a:uFillTx/>
      </a:defRPr>
    </a:defPPr>
    <a:lvl1pPr marL="0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057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115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171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228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5285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2343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199401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6457" algn="l" defTabSz="914115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592" y="-8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ca-ES">
              <a:uFillTx/>
            </a:endParaRPr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05062FBE-492B-49D7-9CA9-641B550D31E7}" type="datetimeFigureOut">
              <a:rPr lang="ca-ES" smtClean="0">
                <a:uFillTx/>
              </a:rPr>
              <a:t>14/09/2020</a:t>
            </a:fld>
            <a:endParaRPr lang="ca-ES">
              <a:uFillTx/>
            </a:endParaRPr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048000" y="549275"/>
            <a:ext cx="3657600" cy="27432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ca-ES">
              <a:uFillTx/>
            </a:endParaRPr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74725" y="3475038"/>
            <a:ext cx="7804150" cy="3290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ca-ES">
              <a:uFillTx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22592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ca-ES">
              <a:uFillTx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524500" y="6948488"/>
            <a:ext cx="42275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F89353C2-0D34-41D6-9FAF-097791E57802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467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057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115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171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228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5285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2343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199401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6457" algn="l" defTabSz="914115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>
              <a:uFillTx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353C2-0D34-41D6-9FAF-097791E57802}" type="slidenum">
              <a:rPr lang="ca-ES" smtClean="0">
                <a:uFillTx/>
              </a:rPr>
              <a:t>7</a:t>
            </a:fld>
            <a:endParaRPr lang="ca-E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7897" y="0"/>
            <a:ext cx="10594487" cy="73152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6" name="Rectangle 2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7" name="Rectangle 3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6" name="Rectangle 85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4" name="Rectangle 113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79" name="Rectangle 78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1" name="Rectangle 80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sp>
            <p:nvSpPr>
              <p:cNvPr id="75" name="Rectangle 74"/>
              <p:cNvSpPr>
                <a:spLocks/>
              </p:cNvSpPr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76" name="Rectangle 75"/>
              <p:cNvSpPr>
                <a:spLocks/>
              </p:cNvSpPr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77" name="Rectangle 76"/>
              <p:cNvSpPr>
                <a:spLocks/>
              </p:cNvSpPr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</p:grpSp>
        <p:sp>
          <p:nvSpPr>
            <p:cNvPr id="45" name="Freeform 44"/>
            <p:cNvSpPr>
              <a:spLocks/>
            </p:cNvSpPr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3" name="Hexagon 52"/>
            <p:cNvSpPr>
              <a:spLocks/>
            </p:cNvSpPr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4" name="Hexagon 53"/>
            <p:cNvSpPr>
              <a:spLocks/>
            </p:cNvSpPr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5" name="Hexagon 54"/>
            <p:cNvSpPr>
              <a:spLocks/>
            </p:cNvSpPr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6" name="Hexagon 55"/>
            <p:cNvSpPr>
              <a:spLocks/>
            </p:cNvSpPr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7" name="Hexagon 56"/>
            <p:cNvSpPr>
              <a:spLocks/>
            </p:cNvSpPr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9" name="Hexagon 58"/>
            <p:cNvSpPr>
              <a:spLocks/>
            </p:cNvSpPr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0" name="Hexagon 59"/>
            <p:cNvSpPr>
              <a:spLocks/>
            </p:cNvSpPr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1" name="Hexagon 60"/>
            <p:cNvSpPr>
              <a:spLocks/>
            </p:cNvSpPr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2" name="Hexagon 61"/>
            <p:cNvSpPr>
              <a:spLocks/>
            </p:cNvSpPr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3" name="Hexagon 62"/>
            <p:cNvSpPr>
              <a:spLocks/>
            </p:cNvSpPr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4" name="Hexagon 63"/>
            <p:cNvSpPr>
              <a:spLocks/>
            </p:cNvSpPr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5" name="Hexagon 64"/>
            <p:cNvSpPr>
              <a:spLocks/>
            </p:cNvSpPr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6" name="Hexagon 65"/>
            <p:cNvSpPr>
              <a:spLocks/>
            </p:cNvSpPr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7" name="Hexagon 66"/>
            <p:cNvSpPr>
              <a:spLocks/>
            </p:cNvSpPr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</p:grpSp>
      <p:sp>
        <p:nvSpPr>
          <p:cNvPr id="46" name="Rectangle 45"/>
          <p:cNvSpPr>
            <a:spLocks/>
          </p:cNvSpPr>
          <p:nvPr/>
        </p:nvSpPr>
        <p:spPr>
          <a:xfrm>
            <a:off x="4865325" y="-22945"/>
            <a:ext cx="3924390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47" name="Rectangle 46"/>
          <p:cNvSpPr>
            <a:spLocks/>
          </p:cNvSpPr>
          <p:nvPr/>
        </p:nvSpPr>
        <p:spPr>
          <a:xfrm>
            <a:off x="4959036" y="-22945"/>
            <a:ext cx="3738880" cy="24670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8923" y="2889041"/>
            <a:ext cx="3534245" cy="1815637"/>
          </a:xfrm>
        </p:spPr>
        <p:txBody>
          <a:bodyPr>
            <a:normAutofit/>
          </a:bodyPr>
          <a:lstStyle>
            <a:lvl1pPr>
              <a:defRPr sz="3800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8923" y="4715819"/>
            <a:ext cx="3530457" cy="1344671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rgbClr val="424242"/>
                </a:solidFill>
                <a:uFillTx/>
              </a:defRPr>
            </a:lvl1pPr>
            <a:lvl2pPr marL="48765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75299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462949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950598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438248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925897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413547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901196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s-ES" smtClean="0">
                <a:uFillTx/>
              </a:rPr>
              <a:t>Haga clic para modificar el estilo de subtítulo del patrón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54660" y="1617951"/>
            <a:ext cx="2275840" cy="801046"/>
          </a:xfrm>
        </p:spPr>
        <p:txBody>
          <a:bodyPr anchor="b"/>
          <a:lstStyle>
            <a:lvl1pPr algn="l">
              <a:defRPr sz="2600">
                <a:uFillTx/>
              </a:defRPr>
            </a:lvl1pPr>
          </a:lstStyle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0" name="Rectangle 49"/>
          <p:cNvSpPr>
            <a:spLocks/>
          </p:cNvSpPr>
          <p:nvPr/>
        </p:nvSpPr>
        <p:spPr>
          <a:xfrm>
            <a:off x="4960948" y="6494170"/>
            <a:ext cx="373888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57088" y="6101297"/>
            <a:ext cx="3020365" cy="38946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  <a:uFillTx/>
              </a:defRPr>
            </a:lvl1pPr>
          </a:lstStyle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9036" y="6101297"/>
            <a:ext cx="686577" cy="389467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uFillTx/>
              </a:defRPr>
            </a:lvl1pPr>
          </a:lstStyle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  <p:sp>
        <p:nvSpPr>
          <p:cNvPr id="89" name="Rectangle 88"/>
          <p:cNvSpPr>
            <a:spLocks/>
          </p:cNvSpPr>
          <p:nvPr/>
        </p:nvSpPr>
        <p:spPr>
          <a:xfrm>
            <a:off x="4960948" y="6494170"/>
            <a:ext cx="373888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1360" y="1098823"/>
            <a:ext cx="1583417" cy="5099034"/>
          </a:xfrm>
        </p:spPr>
        <p:txBody>
          <a:bodyPr vert="eaVert" anchor="ctr"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3516" y="1098823"/>
            <a:ext cx="5785284" cy="5099034"/>
          </a:xfrm>
        </p:spPr>
        <p:txBody>
          <a:bodyPr vert="eaVert"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>
              <a:uFillTx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D8BD707-D9CF-40AE-B4C6-C98DA3205C09}" type="datetimeFigureOut">
              <a:rPr lang="en-US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B6F15528-21DE-4FAA-801E-634DDDAF4B2B}" type="slidenum">
              <a:t>‹#›</a:t>
            </a:fld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55" y="3094218"/>
            <a:ext cx="7079966" cy="1452880"/>
          </a:xfrm>
        </p:spPr>
        <p:txBody>
          <a:bodyPr anchor="b"/>
          <a:lstStyle>
            <a:lvl1pPr algn="l">
              <a:defRPr sz="4300" b="0" cap="none" baseline="0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555" y="4551680"/>
            <a:ext cx="7079965" cy="1621774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87650" indent="0">
              <a:buNone/>
              <a:defRPr sz="19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75299" indent="0">
              <a:buNone/>
              <a:defRPr sz="17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462949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950598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438248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925897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413547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901196" indent="0">
              <a:buNone/>
              <a:defRPr sz="15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11911" y="2467661"/>
            <a:ext cx="3647846" cy="3725875"/>
          </a:xfrm>
        </p:spPr>
        <p:txBody>
          <a:bodyPr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54829" y="2467660"/>
            <a:ext cx="3647846" cy="3725875"/>
          </a:xfrm>
        </p:spPr>
        <p:txBody>
          <a:bodyPr/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6252" y="2470410"/>
            <a:ext cx="3260958" cy="682413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  <a:uFillTx/>
              </a:defRPr>
            </a:lvl1pPr>
            <a:lvl2pPr marL="487650" indent="0">
              <a:buNone/>
              <a:defRPr sz="2100" b="1">
                <a:uFillTx/>
              </a:defRPr>
            </a:lvl2pPr>
            <a:lvl3pPr marL="975299" indent="0">
              <a:buNone/>
              <a:defRPr sz="1900" b="1">
                <a:uFillTx/>
              </a:defRPr>
            </a:lvl3pPr>
            <a:lvl4pPr marL="1462949" indent="0">
              <a:buNone/>
              <a:defRPr sz="1700" b="1">
                <a:uFillTx/>
              </a:defRPr>
            </a:lvl4pPr>
            <a:lvl5pPr marL="1950598" indent="0">
              <a:buNone/>
              <a:defRPr sz="1700" b="1">
                <a:uFillTx/>
              </a:defRPr>
            </a:lvl5pPr>
            <a:lvl6pPr marL="2438248" indent="0">
              <a:buNone/>
              <a:defRPr sz="1700" b="1">
                <a:uFillTx/>
              </a:defRPr>
            </a:lvl6pPr>
            <a:lvl7pPr marL="2925897" indent="0">
              <a:buNone/>
              <a:defRPr sz="1700" b="1">
                <a:uFillTx/>
              </a:defRPr>
            </a:lvl7pPr>
            <a:lvl8pPr marL="3413547" indent="0">
              <a:buNone/>
              <a:defRPr sz="1700" b="1">
                <a:uFillTx/>
              </a:defRPr>
            </a:lvl8pPr>
            <a:lvl9pPr marL="3901196" indent="0">
              <a:buNone/>
              <a:defRPr sz="17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169" y="3173008"/>
            <a:ext cx="3647846" cy="3024850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100">
                <a:uFillTx/>
              </a:defRPr>
            </a:lvl2pPr>
            <a:lvl3pPr>
              <a:defRPr sz="1900">
                <a:uFillTx/>
              </a:defRPr>
            </a:lvl3pPr>
            <a:lvl4pPr>
              <a:defRPr sz="1700">
                <a:uFillTx/>
              </a:defRPr>
            </a:lvl4pPr>
            <a:lvl5pPr>
              <a:defRPr sz="1700">
                <a:uFillTx/>
              </a:defRPr>
            </a:lvl5pPr>
            <a:lvl6pPr>
              <a:defRPr sz="1700">
                <a:uFillTx/>
              </a:defRPr>
            </a:lvl6pPr>
            <a:lvl7pPr>
              <a:defRPr sz="1700">
                <a:uFillTx/>
              </a:defRPr>
            </a:lvl7pPr>
            <a:lvl8pPr>
              <a:defRPr sz="1700">
                <a:uFillTx/>
              </a:defRPr>
            </a:lvl8pPr>
            <a:lvl9pPr>
              <a:defRPr sz="17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5960" y="2470411"/>
            <a:ext cx="3259431" cy="682413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  <a:uFillTx/>
              </a:defRPr>
            </a:lvl1pPr>
            <a:lvl2pPr marL="487650" indent="0">
              <a:buNone/>
              <a:defRPr sz="2100" b="1">
                <a:uFillTx/>
              </a:defRPr>
            </a:lvl2pPr>
            <a:lvl3pPr marL="975299" indent="0">
              <a:buNone/>
              <a:defRPr sz="1900" b="1">
                <a:uFillTx/>
              </a:defRPr>
            </a:lvl3pPr>
            <a:lvl4pPr marL="1462949" indent="0">
              <a:buNone/>
              <a:defRPr sz="1700" b="1">
                <a:uFillTx/>
              </a:defRPr>
            </a:lvl4pPr>
            <a:lvl5pPr marL="1950598" indent="0">
              <a:buNone/>
              <a:defRPr sz="1700" b="1">
                <a:uFillTx/>
              </a:defRPr>
            </a:lvl5pPr>
            <a:lvl6pPr marL="2438248" indent="0">
              <a:buNone/>
              <a:defRPr sz="1700" b="1">
                <a:uFillTx/>
              </a:defRPr>
            </a:lvl6pPr>
            <a:lvl7pPr marL="2925897" indent="0">
              <a:buNone/>
              <a:defRPr sz="1700" b="1">
                <a:uFillTx/>
              </a:defRPr>
            </a:lvl7pPr>
            <a:lvl8pPr marL="3413547" indent="0">
              <a:buNone/>
              <a:defRPr sz="1700" b="1">
                <a:uFillTx/>
              </a:defRPr>
            </a:lvl8pPr>
            <a:lvl9pPr marL="3901196" indent="0">
              <a:buNone/>
              <a:defRPr sz="1700" b="1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829" y="3173008"/>
            <a:ext cx="3647846" cy="3024850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100">
                <a:uFillTx/>
              </a:defRPr>
            </a:lvl2pPr>
            <a:lvl3pPr>
              <a:defRPr sz="1900">
                <a:uFillTx/>
              </a:defRPr>
            </a:lvl3pPr>
            <a:lvl4pPr>
              <a:defRPr sz="1700">
                <a:uFillTx/>
              </a:defRPr>
            </a:lvl4pPr>
            <a:lvl5pPr>
              <a:defRPr sz="1700">
                <a:uFillTx/>
              </a:defRPr>
            </a:lvl5pPr>
            <a:lvl6pPr>
              <a:defRPr sz="1700">
                <a:uFillTx/>
              </a:defRPr>
            </a:lvl6pPr>
            <a:lvl7pPr>
              <a:defRPr sz="1700">
                <a:uFillTx/>
              </a:defRPr>
            </a:lvl7pPr>
            <a:lvl8pPr>
              <a:defRPr sz="1700">
                <a:uFillTx/>
              </a:defRPr>
            </a:lvl8pPr>
            <a:lvl9pPr>
              <a:defRPr sz="17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7897" y="0"/>
            <a:ext cx="10594487" cy="73152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5" name="Rectangle 2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6" name="Rectangle 3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2" name="Rectangle 81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3" name="Rectangle 82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79" name="Rectangle 78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0" name="Rectangle 79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sp>
            <p:nvSpPr>
              <p:cNvPr id="75" name="Rectangle 74"/>
              <p:cNvSpPr>
                <a:spLocks/>
              </p:cNvSpPr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76" name="Rectangle 75"/>
              <p:cNvSpPr>
                <a:spLocks/>
              </p:cNvSpPr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77" name="Rectangle 76"/>
              <p:cNvSpPr>
                <a:spLocks/>
              </p:cNvSpPr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</p:grpSp>
        <p:sp>
          <p:nvSpPr>
            <p:cNvPr id="47" name="Freeform 46"/>
            <p:cNvSpPr>
              <a:spLocks/>
            </p:cNvSpPr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2" name="Hexagon 51"/>
            <p:cNvSpPr>
              <a:spLocks/>
            </p:cNvSpPr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3" name="Hexagon 52"/>
            <p:cNvSpPr>
              <a:spLocks/>
            </p:cNvSpPr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4" name="Hexagon 53"/>
            <p:cNvSpPr>
              <a:spLocks/>
            </p:cNvSpPr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5" name="Hexagon 54"/>
            <p:cNvSpPr>
              <a:spLocks/>
            </p:cNvSpPr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6" name="Hexagon 55"/>
            <p:cNvSpPr>
              <a:spLocks/>
            </p:cNvSpPr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0" name="Hexagon 59"/>
            <p:cNvSpPr>
              <a:spLocks/>
            </p:cNvSpPr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2" name="Hexagon 61"/>
            <p:cNvSpPr>
              <a:spLocks/>
            </p:cNvSpPr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3" name="Hexagon 62"/>
            <p:cNvSpPr>
              <a:spLocks/>
            </p:cNvSpPr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4" name="Hexagon 63"/>
            <p:cNvSpPr>
              <a:spLocks/>
            </p:cNvSpPr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5" name="Hexagon 64"/>
            <p:cNvSpPr>
              <a:spLocks/>
            </p:cNvSpPr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6" name="Hexagon 65"/>
            <p:cNvSpPr>
              <a:spLocks/>
            </p:cNvSpPr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7" name="Hexagon 66"/>
            <p:cNvSpPr>
              <a:spLocks/>
            </p:cNvSpPr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8" name="Hexagon 67"/>
            <p:cNvSpPr>
              <a:spLocks/>
            </p:cNvSpPr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9" name="Hexagon 68"/>
            <p:cNvSpPr>
              <a:spLocks/>
            </p:cNvSpPr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</p:grpSp>
      <p:sp>
        <p:nvSpPr>
          <p:cNvPr id="46" name="Rectangle 45"/>
          <p:cNvSpPr>
            <a:spLocks/>
          </p:cNvSpPr>
          <p:nvPr/>
        </p:nvSpPr>
        <p:spPr>
          <a:xfrm>
            <a:off x="4865325" y="-22945"/>
            <a:ext cx="3924390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57" name="Rectangle 56"/>
          <p:cNvSpPr>
            <a:spLocks/>
          </p:cNvSpPr>
          <p:nvPr/>
        </p:nvSpPr>
        <p:spPr>
          <a:xfrm>
            <a:off x="4959036" y="-22944"/>
            <a:ext cx="373888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  <p:sp>
        <p:nvSpPr>
          <p:cNvPr id="58" name="Rectangle 57"/>
          <p:cNvSpPr>
            <a:spLocks/>
          </p:cNvSpPr>
          <p:nvPr/>
        </p:nvSpPr>
        <p:spPr>
          <a:xfrm>
            <a:off x="965943" y="642009"/>
            <a:ext cx="3799741" cy="602500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287" y="913629"/>
            <a:ext cx="3296469" cy="5494116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300">
                <a:uFillTx/>
              </a:defRPr>
            </a:lvl2pPr>
            <a:lvl3pPr>
              <a:defRPr sz="2100">
                <a:uFillTx/>
              </a:defRPr>
            </a:lvl3pPr>
            <a:lvl4pPr>
              <a:defRPr sz="1900">
                <a:uFillTx/>
              </a:defRPr>
            </a:lvl4pPr>
            <a:lvl5pPr>
              <a:defRPr sz="1700">
                <a:uFillTx/>
              </a:defRPr>
            </a:lvl5pPr>
            <a:lvl6pPr>
              <a:defRPr sz="2100">
                <a:uFillTx/>
              </a:defRPr>
            </a:lvl6pPr>
            <a:lvl7pPr>
              <a:defRPr sz="2100">
                <a:uFillTx/>
              </a:defRPr>
            </a:lvl7pPr>
            <a:lvl8pPr>
              <a:defRPr sz="2100">
                <a:uFillTx/>
              </a:defRPr>
            </a:lvl8pPr>
            <a:lvl9pPr>
              <a:defRPr sz="21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61" name="Rectangle 60"/>
          <p:cNvSpPr>
            <a:spLocks/>
          </p:cNvSpPr>
          <p:nvPr/>
        </p:nvSpPr>
        <p:spPr>
          <a:xfrm>
            <a:off x="4960948" y="6494170"/>
            <a:ext cx="373888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50878" y="6106491"/>
            <a:ext cx="3726575" cy="389467"/>
          </a:xfrm>
        </p:spPr>
        <p:txBody>
          <a:bodyPr>
            <a:normAutofit/>
          </a:bodyPr>
          <a:lstStyle/>
          <a:p>
            <a:endParaRPr lang="ca-E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5822" y="2834597"/>
            <a:ext cx="3524877" cy="1560697"/>
          </a:xfrm>
        </p:spPr>
        <p:txBody>
          <a:bodyPr anchor="b">
            <a:normAutofit/>
          </a:bodyPr>
          <a:lstStyle>
            <a:lvl1pPr algn="l">
              <a:defRPr sz="3000" b="0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365" y="4412793"/>
            <a:ext cx="3518703" cy="1619098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rgbClr val="424242"/>
                </a:solidFill>
                <a:uFillTx/>
              </a:defRPr>
            </a:lvl1pPr>
            <a:lvl2pPr marL="487650" indent="0">
              <a:buNone/>
              <a:defRPr sz="1300">
                <a:uFillTx/>
              </a:defRPr>
            </a:lvl2pPr>
            <a:lvl3pPr marL="975299" indent="0">
              <a:buNone/>
              <a:defRPr sz="1100">
                <a:uFillTx/>
              </a:defRPr>
            </a:lvl3pPr>
            <a:lvl4pPr marL="1462949" indent="0">
              <a:buNone/>
              <a:defRPr sz="1000">
                <a:uFillTx/>
              </a:defRPr>
            </a:lvl4pPr>
            <a:lvl5pPr marL="1950598" indent="0">
              <a:buNone/>
              <a:defRPr sz="1000">
                <a:uFillTx/>
              </a:defRPr>
            </a:lvl5pPr>
            <a:lvl6pPr marL="2438248" indent="0">
              <a:buNone/>
              <a:defRPr sz="1000">
                <a:uFillTx/>
              </a:defRPr>
            </a:lvl6pPr>
            <a:lvl7pPr marL="2925897" indent="0">
              <a:buNone/>
              <a:defRPr sz="1000">
                <a:uFillTx/>
              </a:defRPr>
            </a:lvl7pPr>
            <a:lvl8pPr marL="3413547" indent="0">
              <a:buNone/>
              <a:defRPr sz="1000">
                <a:uFillTx/>
              </a:defRPr>
            </a:lvl8pPr>
            <a:lvl9pPr marL="3901196" indent="0">
              <a:buNone/>
              <a:defRPr sz="10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7897" y="0"/>
            <a:ext cx="10594487" cy="73152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8" name="Rectangle 2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9" name="Rectangle 3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5" name="Rectangle 84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6" name="Rectangle 85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2" name="Rectangle 81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83" name="Rectangle 82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sp>
            <p:nvSpPr>
              <p:cNvPr id="78" name="Rectangle 77"/>
              <p:cNvSpPr>
                <a:spLocks/>
              </p:cNvSpPr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79" name="Rectangle 78"/>
              <p:cNvSpPr>
                <a:spLocks/>
              </p:cNvSpPr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80" name="Rectangle 79"/>
              <p:cNvSpPr>
                <a:spLocks/>
              </p:cNvSpPr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</p:grpSp>
        <p:sp>
          <p:nvSpPr>
            <p:cNvPr id="46" name="Freeform 45"/>
            <p:cNvSpPr>
              <a:spLocks/>
            </p:cNvSpPr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1" name="Hexagon 50"/>
            <p:cNvSpPr>
              <a:spLocks/>
            </p:cNvSpPr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2" name="Hexagon 51"/>
            <p:cNvSpPr>
              <a:spLocks/>
            </p:cNvSpPr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0" name="Hexagon 59"/>
            <p:cNvSpPr>
              <a:spLocks/>
            </p:cNvSpPr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1" name="Hexagon 60"/>
            <p:cNvSpPr>
              <a:spLocks/>
            </p:cNvSpPr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2" name="Hexagon 61"/>
            <p:cNvSpPr>
              <a:spLocks/>
            </p:cNvSpPr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4" name="Hexagon 63"/>
            <p:cNvSpPr>
              <a:spLocks/>
            </p:cNvSpPr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5" name="Hexagon 64"/>
            <p:cNvSpPr>
              <a:spLocks/>
            </p:cNvSpPr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6" name="Hexagon 65"/>
            <p:cNvSpPr>
              <a:spLocks/>
            </p:cNvSpPr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7" name="Hexagon 66"/>
            <p:cNvSpPr>
              <a:spLocks/>
            </p:cNvSpPr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8" name="Hexagon 67"/>
            <p:cNvSpPr>
              <a:spLocks/>
            </p:cNvSpPr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9" name="Hexagon 68"/>
            <p:cNvSpPr>
              <a:spLocks/>
            </p:cNvSpPr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0" name="Hexagon 69"/>
            <p:cNvSpPr>
              <a:spLocks/>
            </p:cNvSpPr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1" name="Hexagon 70"/>
            <p:cNvSpPr>
              <a:spLocks/>
            </p:cNvSpPr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2" name="Hexagon 71"/>
            <p:cNvSpPr>
              <a:spLocks/>
            </p:cNvSpPr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</p:grpSp>
      <p:sp>
        <p:nvSpPr>
          <p:cNvPr id="94" name="Rectangle 93"/>
          <p:cNvSpPr>
            <a:spLocks/>
          </p:cNvSpPr>
          <p:nvPr/>
        </p:nvSpPr>
        <p:spPr>
          <a:xfrm>
            <a:off x="4865325" y="-22945"/>
            <a:ext cx="3924390" cy="66899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1" name="Rectangle 100"/>
          <p:cNvSpPr>
            <a:spLocks/>
          </p:cNvSpPr>
          <p:nvPr/>
        </p:nvSpPr>
        <p:spPr>
          <a:xfrm>
            <a:off x="4959036" y="-22944"/>
            <a:ext cx="373888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2" name="Rectangle 101"/>
          <p:cNvSpPr>
            <a:spLocks/>
          </p:cNvSpPr>
          <p:nvPr/>
        </p:nvSpPr>
        <p:spPr>
          <a:xfrm>
            <a:off x="965943" y="642009"/>
            <a:ext cx="3799741" cy="6025008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5" name="Rectangle 104"/>
          <p:cNvSpPr>
            <a:spLocks/>
          </p:cNvSpPr>
          <p:nvPr/>
        </p:nvSpPr>
        <p:spPr>
          <a:xfrm>
            <a:off x="4960948" y="6494170"/>
            <a:ext cx="3738880" cy="871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0052" y="2838298"/>
            <a:ext cx="3521050" cy="1560576"/>
          </a:xfrm>
        </p:spPr>
        <p:txBody>
          <a:bodyPr anchor="b">
            <a:normAutofit/>
          </a:bodyPr>
          <a:lstStyle>
            <a:lvl1pPr algn="l">
              <a:defRPr sz="3000" b="0">
                <a:uFillTx/>
              </a:defRPr>
            </a:lvl1pPr>
          </a:lstStyle>
          <a:p>
            <a:r>
              <a:rPr lang="es-ES" smtClean="0">
                <a:uFillTx/>
              </a:rPr>
              <a:t>Haga clic para modificar el estilo de título del patrón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2222" y="740048"/>
            <a:ext cx="3583598" cy="5832653"/>
          </a:xfrm>
        </p:spPr>
        <p:txBody>
          <a:bodyPr/>
          <a:lstStyle>
            <a:lvl1pPr marL="0" indent="0">
              <a:buNone/>
              <a:defRPr sz="3400">
                <a:solidFill>
                  <a:schemeClr val="accent1"/>
                </a:solidFill>
                <a:uFillTx/>
              </a:defRPr>
            </a:lvl1pPr>
            <a:lvl2pPr marL="487650" indent="0">
              <a:buNone/>
              <a:defRPr sz="3000">
                <a:uFillTx/>
              </a:defRPr>
            </a:lvl2pPr>
            <a:lvl3pPr marL="975299" indent="0">
              <a:buNone/>
              <a:defRPr sz="2600">
                <a:uFillTx/>
              </a:defRPr>
            </a:lvl3pPr>
            <a:lvl4pPr marL="1462949" indent="0">
              <a:buNone/>
              <a:defRPr sz="2100">
                <a:uFillTx/>
              </a:defRPr>
            </a:lvl4pPr>
            <a:lvl5pPr marL="1950598" indent="0">
              <a:buNone/>
              <a:defRPr sz="2100">
                <a:uFillTx/>
              </a:defRPr>
            </a:lvl5pPr>
            <a:lvl6pPr marL="2438248" indent="0">
              <a:buNone/>
              <a:defRPr sz="2100">
                <a:uFillTx/>
              </a:defRPr>
            </a:lvl6pPr>
            <a:lvl7pPr marL="2925897" indent="0">
              <a:buNone/>
              <a:defRPr sz="2100">
                <a:uFillTx/>
              </a:defRPr>
            </a:lvl7pPr>
            <a:lvl8pPr marL="3413547" indent="0">
              <a:buNone/>
              <a:defRPr sz="2100">
                <a:uFillTx/>
              </a:defRPr>
            </a:lvl8pPr>
            <a:lvl9pPr marL="3901196" indent="0">
              <a:buNone/>
              <a:defRPr sz="2100">
                <a:uFillTx/>
              </a:defRPr>
            </a:lvl9pPr>
          </a:lstStyle>
          <a:p>
            <a:r>
              <a:rPr lang="es-ES" smtClean="0">
                <a:uFillTx/>
              </a:rPr>
              <a:t>Haga clic en el icono para agregar una imagen</a:t>
            </a:r>
            <a:endParaRPr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0273" y="4408628"/>
            <a:ext cx="3520611" cy="1620865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rgbClr val="424242"/>
                </a:solidFill>
                <a:uFillTx/>
              </a:defRPr>
            </a:lvl1pPr>
            <a:lvl2pPr marL="487650" indent="0">
              <a:buNone/>
              <a:defRPr sz="1300">
                <a:uFillTx/>
              </a:defRPr>
            </a:lvl2pPr>
            <a:lvl3pPr marL="975299" indent="0">
              <a:buNone/>
              <a:defRPr sz="1100">
                <a:uFillTx/>
              </a:defRPr>
            </a:lvl3pPr>
            <a:lvl4pPr marL="1462949" indent="0">
              <a:buNone/>
              <a:defRPr sz="1000">
                <a:uFillTx/>
              </a:defRPr>
            </a:lvl4pPr>
            <a:lvl5pPr marL="1950598" indent="0">
              <a:buNone/>
              <a:defRPr sz="1000">
                <a:uFillTx/>
              </a:defRPr>
            </a:lvl5pPr>
            <a:lvl6pPr marL="2438248" indent="0">
              <a:buNone/>
              <a:defRPr sz="1000">
                <a:uFillTx/>
              </a:defRPr>
            </a:lvl6pPr>
            <a:lvl7pPr marL="2925897" indent="0">
              <a:buNone/>
              <a:defRPr sz="1000">
                <a:uFillTx/>
              </a:defRPr>
            </a:lvl7pPr>
            <a:lvl8pPr marL="3413547" indent="0">
              <a:buNone/>
              <a:defRPr sz="1000">
                <a:uFillTx/>
              </a:defRPr>
            </a:lvl8pPr>
            <a:lvl9pPr marL="3901196" indent="0">
              <a:buNone/>
              <a:defRPr sz="1000">
                <a:uFillTx/>
              </a:defRPr>
            </a:lvl9pPr>
          </a:lstStyle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50878" y="6106491"/>
            <a:ext cx="3726575" cy="389467"/>
          </a:xfrm>
        </p:spPr>
        <p:txBody>
          <a:bodyPr>
            <a:normAutofit/>
          </a:bodyPr>
          <a:lstStyle/>
          <a:p>
            <a:endParaRPr lang="ca-E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25120" y="0"/>
            <a:ext cx="10594487" cy="73152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4" name="Rectangle 2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5" name="Rectangle 3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1" name="Rectangle 110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12" name="Rectangle 111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>
                  <a:spLocks/>
                </p:cNvSpPr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08" name="Rectangle 107"/>
                <p:cNvSpPr>
                  <a:spLocks/>
                </p:cNvSpPr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  <p:sp>
              <p:nvSpPr>
                <p:cNvPr id="109" name="Rectangle 108"/>
                <p:cNvSpPr>
                  <a:spLocks/>
                </p:cNvSpPr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uFillTx/>
                  </a:endParaRPr>
                </a:p>
              </p:txBody>
            </p:sp>
          </p:grpSp>
          <p:sp>
            <p:nvSpPr>
              <p:cNvPr id="104" name="Rectangle 103"/>
              <p:cNvSpPr>
                <a:spLocks/>
              </p:cNvSpPr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105" name="Rectangle 104"/>
              <p:cNvSpPr>
                <a:spLocks/>
              </p:cNvSpPr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  <p:sp>
            <p:nvSpPr>
              <p:cNvPr id="106" name="Rectangle 105"/>
              <p:cNvSpPr>
                <a:spLocks/>
              </p:cNvSpPr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uFillTx/>
                </a:endParaRPr>
              </a:p>
            </p:txBody>
          </p:sp>
        </p:grpSp>
        <p:sp>
          <p:nvSpPr>
            <p:cNvPr id="44" name="Freeform 43"/>
            <p:cNvSpPr>
              <a:spLocks/>
            </p:cNvSpPr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0" name="Hexagon 49"/>
            <p:cNvSpPr>
              <a:spLocks/>
            </p:cNvSpPr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1" name="Hexagon 50"/>
            <p:cNvSpPr>
              <a:spLocks/>
            </p:cNvSpPr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2" name="Hexagon 51"/>
            <p:cNvSpPr>
              <a:spLocks/>
            </p:cNvSpPr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3" name="Hexagon 52"/>
            <p:cNvSpPr>
              <a:spLocks/>
            </p:cNvSpPr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4" name="Hexagon 53"/>
            <p:cNvSpPr>
              <a:spLocks/>
            </p:cNvSpPr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6" name="Hexagon 55"/>
            <p:cNvSpPr>
              <a:spLocks/>
            </p:cNvSpPr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7" name="Hexagon 56"/>
            <p:cNvSpPr>
              <a:spLocks/>
            </p:cNvSpPr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8" name="Hexagon 57"/>
            <p:cNvSpPr>
              <a:spLocks/>
            </p:cNvSpPr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59" name="Hexagon 58"/>
            <p:cNvSpPr>
              <a:spLocks/>
            </p:cNvSpPr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60" name="Hexagon 59"/>
            <p:cNvSpPr>
              <a:spLocks/>
            </p:cNvSpPr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95" name="Hexagon 94"/>
            <p:cNvSpPr>
              <a:spLocks/>
            </p:cNvSpPr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96" name="Hexagon 95"/>
            <p:cNvSpPr>
              <a:spLocks/>
            </p:cNvSpPr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97" name="Hexagon 96"/>
            <p:cNvSpPr>
              <a:spLocks/>
            </p:cNvSpPr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98" name="Hexagon 97"/>
            <p:cNvSpPr>
              <a:spLocks/>
            </p:cNvSpPr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uFillTx/>
              </a:endParaRPr>
            </a:p>
          </p:txBody>
        </p:sp>
      </p:grpSp>
      <p:sp>
        <p:nvSpPr>
          <p:cNvPr id="66" name="Rectangle 65"/>
          <p:cNvSpPr>
            <a:spLocks/>
          </p:cNvSpPr>
          <p:nvPr/>
        </p:nvSpPr>
        <p:spPr>
          <a:xfrm>
            <a:off x="487680" y="355720"/>
            <a:ext cx="8778240" cy="659802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0" name="Rectangle 69"/>
          <p:cNvSpPr>
            <a:spLocks/>
          </p:cNvSpPr>
          <p:nvPr/>
        </p:nvSpPr>
        <p:spPr>
          <a:xfrm>
            <a:off x="4865325" y="-22945"/>
            <a:ext cx="3924390" cy="74586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1" name="Rectangle 70"/>
          <p:cNvSpPr>
            <a:spLocks/>
          </p:cNvSpPr>
          <p:nvPr/>
        </p:nvSpPr>
        <p:spPr>
          <a:xfrm>
            <a:off x="4959036" y="-22944"/>
            <a:ext cx="3738880" cy="6655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530" tIns="48765" rIns="97530" bIns="48765"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056" y="1096175"/>
            <a:ext cx="7493060" cy="1219200"/>
          </a:xfrm>
          <a:prstGeom prst="rect">
            <a:avLst/>
          </a:prstGeom>
        </p:spPr>
        <p:txBody>
          <a:bodyPr vert="horz" lIns="97530" tIns="48765" rIns="97530" bIns="48765" rtlCol="0" anchor="b">
            <a:normAutofit/>
          </a:bodyPr>
          <a:lstStyle/>
          <a:p>
            <a:r>
              <a:rPr lang="es-ES" smtClean="0">
                <a:uFillTx/>
              </a:rPr>
              <a:t>Haga clic para modificar el estilo de título del patrón</a:t>
            </a:r>
            <a:endParaRPr lang="en-US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059" y="2478563"/>
            <a:ext cx="7229138" cy="3742909"/>
          </a:xfrm>
          <a:prstGeom prst="rect">
            <a:avLst/>
          </a:prstGeom>
        </p:spPr>
        <p:txBody>
          <a:bodyPr vert="horz" lIns="97530" tIns="48765" rIns="97530" bIns="48765" rtlCol="0">
            <a:normAutofit/>
          </a:bodyPr>
          <a:lstStyle/>
          <a:p>
            <a:pPr lvl="0"/>
            <a:r>
              <a:rPr lang="es-ES" smtClean="0">
                <a:uFillTx/>
              </a:rPr>
              <a:t>Haga clic para modificar el estilo de texto del patrón</a:t>
            </a:r>
          </a:p>
          <a:p>
            <a:pPr lvl="1"/>
            <a:r>
              <a:rPr lang="es-ES" smtClean="0">
                <a:uFillTx/>
              </a:rPr>
              <a:t>Segundo nivel</a:t>
            </a:r>
          </a:p>
          <a:p>
            <a:pPr lvl="2"/>
            <a:r>
              <a:rPr lang="es-ES" smtClean="0">
                <a:uFillTx/>
              </a:rPr>
              <a:t>Tercer nivel</a:t>
            </a:r>
          </a:p>
          <a:p>
            <a:pPr lvl="3"/>
            <a:r>
              <a:rPr lang="es-ES" smtClean="0">
                <a:uFillTx/>
              </a:rPr>
              <a:t>Cuarto nivel</a:t>
            </a:r>
          </a:p>
          <a:p>
            <a:pPr lvl="4"/>
            <a:r>
              <a:rPr lang="es-ES" smtClean="0">
                <a:uFillTx/>
              </a:rPr>
              <a:t>Quinto nivel</a:t>
            </a:r>
            <a:endParaRPr lang="en-US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214" y="239459"/>
            <a:ext cx="2275840" cy="389467"/>
          </a:xfrm>
          <a:prstGeom prst="rect">
            <a:avLst/>
          </a:prstGeom>
        </p:spPr>
        <p:txBody>
          <a:bodyPr vert="horz" lIns="97530" tIns="48765" rIns="97530" bIns="48765" rtlCol="0" anchor="ctr"/>
          <a:lstStyle>
            <a:lvl1pPr algn="r">
              <a:defRPr sz="1300">
                <a:solidFill>
                  <a:srgbClr val="FEFEFE"/>
                </a:solidFill>
                <a:uFillTx/>
              </a:defRPr>
            </a:lvl1pPr>
          </a:lstStyle>
          <a:p>
            <a:fld id="{1D8BD707-D9CF-40AE-B4C6-C98DA3205C09}" type="datetimeFigureOut">
              <a:rPr lang="en-US" smtClean="0">
                <a:uFillTx/>
              </a:rPr>
              <a:t>9/14/2020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0878" y="6242304"/>
            <a:ext cx="3735629" cy="389467"/>
          </a:xfrm>
          <a:prstGeom prst="rect">
            <a:avLst/>
          </a:prstGeom>
        </p:spPr>
        <p:txBody>
          <a:bodyPr vert="horz" lIns="97530" tIns="48765" rIns="97530" bIns="48765" rtlCol="0" anchor="ctr"/>
          <a:lstStyle>
            <a:lvl1pPr algn="r">
              <a:defRPr sz="1300">
                <a:solidFill>
                  <a:schemeClr val="accent1"/>
                </a:solidFill>
                <a:uFillTx/>
              </a:defRPr>
            </a:lvl1pPr>
          </a:lstStyle>
          <a:p>
            <a:endParaRPr lang="ca-E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9036" y="239457"/>
            <a:ext cx="1420966" cy="389467"/>
          </a:xfrm>
          <a:prstGeom prst="rect">
            <a:avLst/>
          </a:prstGeom>
        </p:spPr>
        <p:txBody>
          <a:bodyPr vert="horz" lIns="97530" tIns="48765" rIns="97530" bIns="48765" rtlCol="0" anchor="ctr"/>
          <a:lstStyle>
            <a:lvl1pPr algn="l">
              <a:defRPr sz="1300">
                <a:solidFill>
                  <a:srgbClr val="FEFEFE"/>
                </a:solidFill>
                <a:uFillTx/>
              </a:defRPr>
            </a:lvl1pPr>
          </a:lstStyle>
          <a:p>
            <a:fld id="{B6F15528-21DE-4FAA-801E-634DDDAF4B2B}" type="slidenum">
              <a:rPr lang="ca-ES" smtClean="0">
                <a:uFillTx/>
              </a:rPr>
              <a:t>‹#›</a:t>
            </a:fld>
            <a:endParaRPr lang="ca-E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5299" rtl="0" eaLnBrk="1" latinLnBrk="0" hangingPunct="1">
        <a:spcBef>
          <a:spcPct val="0"/>
        </a:spcBef>
        <a:buNone/>
        <a:defRPr sz="4300" kern="1200">
          <a:solidFill>
            <a:schemeClr val="accent1"/>
          </a:solidFill>
          <a:uFillTx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  <a:uFillTx/>
        </a:defRPr>
      </a:lvl2pPr>
      <a:lvl3pPr eaLnBrk="1" hangingPunct="1">
        <a:defRPr>
          <a:solidFill>
            <a:schemeClr val="tx2"/>
          </a:solidFill>
          <a:uFillTx/>
        </a:defRPr>
      </a:lvl3pPr>
      <a:lvl4pPr eaLnBrk="1" hangingPunct="1">
        <a:defRPr>
          <a:solidFill>
            <a:schemeClr val="tx2"/>
          </a:solidFill>
          <a:uFillTx/>
        </a:defRPr>
      </a:lvl4pPr>
      <a:lvl5pPr eaLnBrk="1" hangingPunct="1">
        <a:defRPr>
          <a:solidFill>
            <a:schemeClr val="tx2"/>
          </a:solidFill>
          <a:uFillTx/>
        </a:defRPr>
      </a:lvl5pPr>
      <a:lvl6pPr eaLnBrk="1" hangingPunct="1">
        <a:defRPr>
          <a:solidFill>
            <a:schemeClr val="tx2"/>
          </a:solidFill>
          <a:uFillTx/>
        </a:defRPr>
      </a:lvl6pPr>
      <a:lvl7pPr eaLnBrk="1" hangingPunct="1">
        <a:defRPr>
          <a:solidFill>
            <a:schemeClr val="tx2"/>
          </a:solidFill>
          <a:uFillTx/>
        </a:defRPr>
      </a:lvl7pPr>
      <a:lvl8pPr eaLnBrk="1" hangingPunct="1">
        <a:defRPr>
          <a:solidFill>
            <a:schemeClr val="tx2"/>
          </a:solidFill>
          <a:uFillTx/>
        </a:defRPr>
      </a:lvl8pPr>
      <a:lvl9pPr eaLnBrk="1" hangingPunct="1">
        <a:defRPr>
          <a:solidFill>
            <a:schemeClr val="tx2"/>
          </a:solidFill>
          <a:uFillTx/>
        </a:defRPr>
      </a:lvl9pPr>
    </p:titleStyle>
    <p:bodyStyle>
      <a:lvl1pPr marL="365737" indent="-292590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uFillTx/>
          <a:latin typeface="+mn-lt"/>
          <a:ea typeface="+mn-ea"/>
          <a:cs typeface="+mn-cs"/>
        </a:defRPr>
      </a:lvl1pPr>
      <a:lvl2pPr marL="682709" indent="-292590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uFillTx/>
          <a:latin typeface="+mn-lt"/>
          <a:ea typeface="+mn-ea"/>
          <a:cs typeface="+mn-cs"/>
        </a:defRPr>
      </a:lvl2pPr>
      <a:lvl3pPr marL="975299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uFillTx/>
          <a:latin typeface="+mn-lt"/>
          <a:ea typeface="+mn-ea"/>
          <a:cs typeface="+mn-cs"/>
        </a:defRPr>
      </a:lvl3pPr>
      <a:lvl4pPr marL="1199618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>
          <a:solidFill>
            <a:schemeClr val="tx2"/>
          </a:solidFill>
          <a:uFillTx/>
          <a:latin typeface="+mn-lt"/>
          <a:ea typeface="+mn-ea"/>
          <a:cs typeface="+mn-cs"/>
        </a:defRPr>
      </a:lvl4pPr>
      <a:lvl5pPr marL="1414184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00" kern="1200" baseline="0">
          <a:solidFill>
            <a:schemeClr val="tx2"/>
          </a:solidFill>
          <a:uFillTx/>
          <a:latin typeface="+mn-lt"/>
          <a:ea typeface="+mn-ea"/>
          <a:cs typeface="+mn-cs"/>
        </a:defRPr>
      </a:lvl5pPr>
      <a:lvl6pPr marL="1618996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uFillTx/>
          <a:latin typeface="+mn-lt"/>
          <a:ea typeface="+mn-ea"/>
          <a:cs typeface="+mn-cs"/>
        </a:defRPr>
      </a:lvl6pPr>
      <a:lvl7pPr marL="1833562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uFillTx/>
          <a:latin typeface="+mn-lt"/>
          <a:ea typeface="+mn-ea"/>
          <a:cs typeface="+mn-cs"/>
        </a:defRPr>
      </a:lvl7pPr>
      <a:lvl8pPr marL="2048128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uFillTx/>
          <a:latin typeface="+mn-lt"/>
          <a:ea typeface="+mn-ea"/>
          <a:cs typeface="+mn-cs"/>
        </a:defRPr>
      </a:lvl8pPr>
      <a:lvl9pPr marL="2262694" indent="-243825" algn="l" defTabSz="975299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87650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75299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462949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950598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438248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25897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13547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901196" algn="l" defTabSz="975299" rtl="0" eaLnBrk="1" latinLnBrk="0" hangingPunct="1">
        <a:defRPr sz="19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uFillTx/>
              </a:rPr>
              <a:t>BENVINGUTS AL CURS 2020-21</a:t>
            </a:r>
            <a:endParaRPr lang="ca-ES" dirty="0">
              <a:uFillTx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uFillTx/>
              </a:rPr>
              <a:t>ESCOLA PEDRALTA</a:t>
            </a:r>
            <a:endParaRPr lang="ca-ES" dirty="0">
              <a:uFillTx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5334000"/>
            <a:ext cx="2428875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0370" y="2063720"/>
            <a:ext cx="5703570" cy="674541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110" dirty="0">
                <a:uFillTx/>
                <a:latin typeface="Lucida Sans Unicode"/>
                <a:cs typeface="Lucida Sans Unicode"/>
              </a:rPr>
              <a:t>E</a:t>
            </a:r>
            <a:r>
              <a:rPr lang="es-ES" spc="-110" dirty="0">
                <a:uFillTx/>
                <a:latin typeface="Lucida Sans Unicode"/>
                <a:cs typeface="Lucida Sans Unicode"/>
              </a:rPr>
              <a:t>DUCACIÓ INFANTIL</a:t>
            </a:r>
            <a:endParaRPr sz="5800" dirty="0">
              <a:uFillTx/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1148835" y="3352800"/>
            <a:ext cx="2617470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P3: </a:t>
            </a:r>
            <a:r>
              <a:rPr lang="es-ES" sz="2200" spc="-215" dirty="0">
                <a:uFillTx/>
                <a:latin typeface="Arial Black"/>
                <a:cs typeface="Arial"/>
              </a:rPr>
              <a:t>8,50h.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P4: </a:t>
            </a:r>
            <a:r>
              <a:rPr sz="2200" spc="-215" dirty="0">
                <a:uFillTx/>
                <a:latin typeface="Arial Black"/>
                <a:cs typeface="Arial Black"/>
              </a:rPr>
              <a:t>de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45h.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P5: </a:t>
            </a:r>
            <a:r>
              <a:rPr sz="2200" spc="-215" dirty="0">
                <a:uFillTx/>
                <a:latin typeface="Arial Black"/>
                <a:cs typeface="Arial Black"/>
              </a:rPr>
              <a:t>de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45h.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/>
          </p:cNvSpPr>
          <p:nvPr/>
        </p:nvSpPr>
        <p:spPr>
          <a:xfrm>
            <a:off x="5996294" y="3374107"/>
            <a:ext cx="2550795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P3: </a:t>
            </a:r>
            <a:r>
              <a:rPr sz="2200" spc="-215" dirty="0">
                <a:uFillTx/>
                <a:latin typeface="Arial Black"/>
                <a:cs typeface="Arial Black"/>
              </a:rPr>
              <a:t>de </a:t>
            </a:r>
            <a:r>
              <a:rPr sz="2200" spc="-210" dirty="0">
                <a:uFillTx/>
                <a:latin typeface="Arial Black"/>
                <a:cs typeface="Arial Black"/>
              </a:rPr>
              <a:t>13</a:t>
            </a:r>
            <a:r>
              <a:rPr lang="es-ES" sz="2200" spc="-210" dirty="0">
                <a:uFillTx/>
                <a:latin typeface="Arial Black"/>
                <a:cs typeface="Arial Black"/>
              </a:rPr>
              <a:t>,50</a:t>
            </a:r>
            <a:r>
              <a:rPr sz="2200" spc="-204" dirty="0">
                <a:uFillTx/>
                <a:latin typeface="Arial Black"/>
                <a:cs typeface="Arial Black"/>
              </a:rPr>
              <a:t>h</a:t>
            </a:r>
            <a:r>
              <a:rPr lang="es-ES" sz="2200" spc="-204" dirty="0">
                <a:uFillTx/>
                <a:latin typeface="Arial Black"/>
                <a:cs typeface="Arial Black"/>
              </a:rPr>
              <a:t>.</a:t>
            </a:r>
            <a:endParaRPr sz="2200" dirty="0">
              <a:uFillTx/>
              <a:latin typeface="Arial Black"/>
              <a:cs typeface="Arial Black"/>
            </a:endParaRPr>
          </a:p>
          <a:p>
            <a:pPr marL="12696">
              <a:spcBef>
                <a:spcPts val="171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P4: </a:t>
            </a:r>
            <a:r>
              <a:rPr sz="2200" spc="-215" dirty="0">
                <a:uFillTx/>
                <a:latin typeface="Arial Black"/>
                <a:cs typeface="Arial Black"/>
              </a:rPr>
              <a:t>de </a:t>
            </a:r>
            <a:r>
              <a:rPr sz="2200" spc="-210" dirty="0">
                <a:uFillTx/>
                <a:latin typeface="Arial Black"/>
                <a:cs typeface="Arial Black"/>
              </a:rPr>
              <a:t>13:</a:t>
            </a:r>
            <a:r>
              <a:rPr lang="es-ES" sz="2200" spc="-210" dirty="0">
                <a:uFillTx/>
                <a:latin typeface="Arial Black"/>
                <a:cs typeface="Arial Black"/>
              </a:rPr>
              <a:t>45h.</a:t>
            </a:r>
            <a:endParaRPr sz="2200" dirty="0">
              <a:uFillTx/>
              <a:latin typeface="Arial Black"/>
              <a:cs typeface="Arial Black"/>
            </a:endParaRPr>
          </a:p>
          <a:p>
            <a:pPr marL="12696">
              <a:spcBef>
                <a:spcPts val="1710"/>
              </a:spcBef>
            </a:pPr>
            <a:r>
              <a:rPr sz="2200" b="1" spc="-60" dirty="0">
                <a:uFillTx/>
                <a:latin typeface="Arial"/>
                <a:cs typeface="Arial"/>
              </a:rPr>
              <a:t>P5: </a:t>
            </a:r>
            <a:r>
              <a:rPr sz="2200" spc="-215" dirty="0">
                <a:uFillTx/>
                <a:latin typeface="Arial Black"/>
                <a:cs typeface="Arial Black"/>
              </a:rPr>
              <a:t>de </a:t>
            </a:r>
            <a:r>
              <a:rPr sz="2200" spc="-210" dirty="0">
                <a:uFillTx/>
                <a:latin typeface="Arial Black"/>
                <a:cs typeface="Arial Black"/>
              </a:rPr>
              <a:t>13:</a:t>
            </a:r>
            <a:r>
              <a:rPr lang="es-ES" sz="2200" spc="-210" dirty="0">
                <a:uFillTx/>
                <a:latin typeface="Arial Black"/>
                <a:cs typeface="Arial Black"/>
              </a:rPr>
              <a:t>45</a:t>
            </a:r>
            <a:r>
              <a:rPr sz="2200" spc="-204" dirty="0">
                <a:uFillTx/>
                <a:latin typeface="Arial Black"/>
                <a:cs typeface="Arial Black"/>
              </a:rPr>
              <a:t>h</a:t>
            </a:r>
            <a:r>
              <a:rPr lang="es-ES" sz="2200" spc="-204" dirty="0">
                <a:uFillTx/>
                <a:latin typeface="Arial Black"/>
                <a:cs typeface="Arial Black"/>
              </a:rPr>
              <a:t>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6" name="object 2"/>
          <p:cNvSpPr>
            <a:spLocks/>
          </p:cNvSpPr>
          <p:nvPr/>
        </p:nvSpPr>
        <p:spPr>
          <a:xfrm>
            <a:off x="1148837" y="685800"/>
            <a:ext cx="2057401" cy="2065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375324" y="4817302"/>
            <a:ext cx="7162800" cy="2057401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uFillTx/>
              </a:rPr>
              <a:t> P3 i P4, </a:t>
            </a:r>
            <a:r>
              <a:rPr lang="es-ES" dirty="0" err="1">
                <a:uFillTx/>
              </a:rPr>
              <a:t>accés</a:t>
            </a:r>
            <a:r>
              <a:rPr lang="es-ES" dirty="0">
                <a:uFillTx/>
              </a:rPr>
              <a:t> per porta </a:t>
            </a:r>
            <a:r>
              <a:rPr lang="es-ES" dirty="0" err="1">
                <a:uFillTx/>
              </a:rPr>
              <a:t>petita</a:t>
            </a:r>
            <a:r>
              <a:rPr lang="es-ES" dirty="0">
                <a:uFillTx/>
              </a:rPr>
              <a:t> Av. </a:t>
            </a:r>
            <a:r>
              <a:rPr lang="es-ES" dirty="0" err="1">
                <a:uFillTx/>
              </a:rPr>
              <a:t>Església</a:t>
            </a:r>
            <a:r>
              <a:rPr lang="es-ES" dirty="0">
                <a:uFillTx/>
              </a:rPr>
              <a:t> i per portal </a:t>
            </a:r>
            <a:r>
              <a:rPr lang="es-ES" dirty="0" err="1">
                <a:uFillTx/>
              </a:rPr>
              <a:t>aparcament</a:t>
            </a:r>
            <a:r>
              <a:rPr lang="es-ES" dirty="0">
                <a:uFillTx/>
              </a:rPr>
              <a:t>.</a:t>
            </a:r>
          </a:p>
          <a:p>
            <a:pPr algn="just"/>
            <a:r>
              <a:rPr lang="es-ES" dirty="0">
                <a:uFillTx/>
              </a:rPr>
              <a:t> P5, </a:t>
            </a:r>
            <a:r>
              <a:rPr lang="es-ES" dirty="0" err="1">
                <a:uFillTx/>
              </a:rPr>
              <a:t>accés</a:t>
            </a:r>
            <a:r>
              <a:rPr lang="es-ES" dirty="0">
                <a:uFillTx/>
              </a:rPr>
              <a:t> per portal </a:t>
            </a:r>
            <a:r>
              <a:rPr lang="es-ES" dirty="0" err="1">
                <a:uFillTx/>
              </a:rPr>
              <a:t>directe</a:t>
            </a:r>
            <a:r>
              <a:rPr lang="es-ES" dirty="0">
                <a:uFillTx/>
              </a:rPr>
              <a:t> a les </a:t>
            </a:r>
            <a:r>
              <a:rPr lang="es-ES" dirty="0" err="1">
                <a:uFillTx/>
              </a:rPr>
              <a:t>seves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aules</a:t>
            </a:r>
            <a:r>
              <a:rPr lang="es-ES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870601" y="609602"/>
            <a:ext cx="1667857" cy="2226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10" name="object 10"/>
          <p:cNvSpPr txBox="1">
            <a:spLocks/>
          </p:cNvSpPr>
          <p:nvPr/>
        </p:nvSpPr>
        <p:spPr>
          <a:xfrm>
            <a:off x="7546734" y="4505292"/>
            <a:ext cx="1863725" cy="109474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R="66655" algn="ctr">
              <a:spcBef>
                <a:spcPts val="100"/>
              </a:spcBef>
            </a:pPr>
            <a:endParaRPr sz="3400" dirty="0">
              <a:uFillTx/>
              <a:latin typeface="Tahoma"/>
              <a:cs typeface="Tahoma"/>
            </a:endParaRPr>
          </a:p>
          <a:p>
            <a:pPr algn="ctr">
              <a:spcBef>
                <a:spcPts val="1695"/>
              </a:spcBef>
            </a:pPr>
            <a:endParaRPr sz="2200" dirty="0">
              <a:uFillTx/>
              <a:latin typeface="Tahoma"/>
              <a:cs typeface="Tahoma"/>
            </a:endParaRPr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3180370" y="2063722"/>
            <a:ext cx="5703570" cy="67454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marL="12696">
              <a:spcBef>
                <a:spcPts val="100"/>
              </a:spcBef>
            </a:pPr>
            <a:r>
              <a:rPr lang="es-ES" spc="-110" dirty="0">
                <a:uFillTx/>
                <a:latin typeface="Lucida Sans Unicode"/>
                <a:cs typeface="Lucida Sans Unicode"/>
              </a:rPr>
              <a:t>GRUP MITJANS 1r-3r</a:t>
            </a:r>
            <a:endParaRPr lang="ca-ES" sz="5800" dirty="0">
              <a:uFillTx/>
              <a:latin typeface="Lucida Sans Unicode"/>
              <a:cs typeface="Lucida Sans Unicode"/>
            </a:endParaRPr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1148835" y="3124200"/>
            <a:ext cx="2617470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1r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5" dirty="0">
                <a:uFillTx/>
                <a:latin typeface="Arial Black"/>
                <a:cs typeface="Arial"/>
              </a:rPr>
              <a:t>9:00h.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2n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55h.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3r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sz="2200" spc="-215" dirty="0">
                <a:uFillTx/>
                <a:latin typeface="Arial Black"/>
                <a:cs typeface="Arial Black"/>
              </a:rPr>
              <a:t>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50h.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13" name="object 3"/>
          <p:cNvSpPr txBox="1">
            <a:spLocks/>
          </p:cNvSpPr>
          <p:nvPr/>
        </p:nvSpPr>
        <p:spPr>
          <a:xfrm>
            <a:off x="5181600" y="3276600"/>
            <a:ext cx="2617470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1r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5" dirty="0">
                <a:uFillTx/>
                <a:latin typeface="Arial Black"/>
                <a:cs typeface="Arial"/>
              </a:rPr>
              <a:t>14:00h.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2n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0" dirty="0">
                <a:uFillTx/>
                <a:latin typeface="Arial Black"/>
                <a:cs typeface="Arial Black"/>
              </a:rPr>
              <a:t>13</a:t>
            </a:r>
            <a:r>
              <a:rPr sz="2200" spc="-210" dirty="0">
                <a:uFillTx/>
                <a:latin typeface="Arial Black"/>
                <a:cs typeface="Arial Black"/>
              </a:rPr>
              <a:t>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55h.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3r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5" dirty="0">
                <a:uFillTx/>
                <a:latin typeface="Arial Black"/>
                <a:cs typeface="Arial"/>
              </a:rPr>
              <a:t>13:50</a:t>
            </a:r>
            <a:r>
              <a:rPr lang="es-ES" sz="2200" spc="-210" dirty="0">
                <a:uFillTx/>
                <a:latin typeface="Arial Black"/>
                <a:cs typeface="Arial Black"/>
              </a:rPr>
              <a:t>h.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1375324" y="4817302"/>
            <a:ext cx="7162800" cy="2057401"/>
          </a:xfrm>
          <a:prstGeom prst="rect">
            <a:avLst/>
          </a:prstGeom>
        </p:spPr>
        <p:txBody>
          <a:bodyPr lIns="91428" tIns="45716" rIns="91428" bIns="45716">
            <a:normAutofit lnSpcReduction="10000"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Accés</a:t>
            </a:r>
            <a:r>
              <a:rPr lang="es-ES" dirty="0">
                <a:uFillTx/>
              </a:rPr>
              <a:t> per porta </a:t>
            </a:r>
            <a:r>
              <a:rPr lang="es-ES" dirty="0" err="1">
                <a:uFillTx/>
              </a:rPr>
              <a:t>aparcament</a:t>
            </a:r>
            <a:r>
              <a:rPr lang="es-ES" dirty="0">
                <a:uFillTx/>
              </a:rPr>
              <a:t> principal. Fila en </a:t>
            </a:r>
            <a:r>
              <a:rPr lang="es-ES" dirty="0" err="1">
                <a:uFillTx/>
              </a:rPr>
              <a:t>espais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marcats</a:t>
            </a:r>
            <a:r>
              <a:rPr lang="es-ES" dirty="0">
                <a:uFillTx/>
              </a:rPr>
              <a:t> al </a:t>
            </a:r>
            <a:r>
              <a:rPr lang="es-ES" dirty="0" err="1">
                <a:uFillTx/>
              </a:rPr>
              <a:t>pati</a:t>
            </a:r>
            <a:r>
              <a:rPr lang="es-ES" dirty="0">
                <a:uFillTx/>
              </a:rPr>
              <a:t>. Presa de temperatura i </a:t>
            </a:r>
            <a:r>
              <a:rPr lang="es-ES" dirty="0" err="1">
                <a:uFillTx/>
              </a:rPr>
              <a:t>desinfecció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mans</a:t>
            </a:r>
            <a:r>
              <a:rPr lang="es-ES" dirty="0">
                <a:uFillTx/>
              </a:rPr>
              <a:t>.</a:t>
            </a:r>
          </a:p>
          <a:p>
            <a:pPr algn="just"/>
            <a:r>
              <a:rPr lang="es-ES" dirty="0">
                <a:uFillTx/>
              </a:rPr>
              <a:t> Cal ser </a:t>
            </a:r>
            <a:r>
              <a:rPr lang="es-ES" dirty="0" err="1">
                <a:uFillTx/>
              </a:rPr>
              <a:t>puntuals</a:t>
            </a:r>
            <a:r>
              <a:rPr lang="es-ES" dirty="0">
                <a:uFillTx/>
              </a:rPr>
              <a:t> i respectar </a:t>
            </a:r>
            <a:r>
              <a:rPr lang="es-ES" dirty="0" err="1">
                <a:uFillTx/>
              </a:rPr>
              <a:t>els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espais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temps</a:t>
            </a:r>
            <a:r>
              <a:rPr lang="es-ES" dirty="0">
                <a:uFillTx/>
              </a:rPr>
              <a:t> i </a:t>
            </a:r>
            <a:r>
              <a:rPr lang="es-ES" dirty="0" err="1">
                <a:uFillTx/>
              </a:rPr>
              <a:t>els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fluxes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circulació</a:t>
            </a:r>
            <a:r>
              <a:rPr lang="es-ES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784210" y="546848"/>
            <a:ext cx="2289265" cy="2348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3180370" y="2063722"/>
            <a:ext cx="5703570" cy="67454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marL="12696">
              <a:spcBef>
                <a:spcPts val="100"/>
              </a:spcBef>
            </a:pPr>
            <a:r>
              <a:rPr lang="es-ES" spc="-110" dirty="0">
                <a:uFillTx/>
                <a:latin typeface="Lucida Sans Unicode"/>
                <a:cs typeface="Lucida Sans Unicode"/>
              </a:rPr>
              <a:t>GRUP GRANS  4t-6è</a:t>
            </a:r>
            <a:endParaRPr lang="ca-ES" sz="5800" dirty="0">
              <a:uFillTx/>
              <a:latin typeface="Lucida Sans Unicode"/>
              <a:cs typeface="Lucida Sans Unicode"/>
            </a:endParaRPr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1148835" y="3124200"/>
            <a:ext cx="2617470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4t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5" dirty="0">
                <a:uFillTx/>
                <a:latin typeface="Arial Black"/>
                <a:cs typeface="Arial"/>
              </a:rPr>
              <a:t>8:45h.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5è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50h.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6è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sz="2200" spc="-215" dirty="0">
                <a:uFillTx/>
                <a:latin typeface="Arial Black"/>
                <a:cs typeface="Arial Black"/>
              </a:rPr>
              <a:t> </a:t>
            </a:r>
            <a:r>
              <a:rPr sz="2200" spc="-210" dirty="0">
                <a:uFillTx/>
                <a:latin typeface="Arial Black"/>
                <a:cs typeface="Arial Black"/>
              </a:rPr>
              <a:t>8: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55h.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13" name="object 3"/>
          <p:cNvSpPr txBox="1">
            <a:spLocks/>
          </p:cNvSpPr>
          <p:nvPr/>
        </p:nvSpPr>
        <p:spPr>
          <a:xfrm>
            <a:off x="5181600" y="3124200"/>
            <a:ext cx="2617470" cy="1484676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4t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5" dirty="0">
                <a:uFillTx/>
                <a:latin typeface="Arial Black"/>
                <a:cs typeface="Arial"/>
              </a:rPr>
              <a:t>13:45h.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5è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lang="es-ES" sz="2200" spc="-210" dirty="0">
                <a:uFillTx/>
                <a:latin typeface="Arial Black"/>
                <a:cs typeface="Arial"/>
              </a:rPr>
              <a:t>13</a:t>
            </a:r>
            <a:r>
              <a:rPr sz="2200" spc="-210" dirty="0">
                <a:uFillTx/>
                <a:latin typeface="Arial Black"/>
                <a:cs typeface="Arial Black"/>
              </a:rPr>
              <a:t>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50h.</a:t>
            </a:r>
            <a:endParaRPr sz="2200" dirty="0">
              <a:uFillTx/>
              <a:latin typeface="Arial Black"/>
              <a:cs typeface="Arial Black"/>
            </a:endParaRPr>
          </a:p>
          <a:p>
            <a:pPr algn="ctr">
              <a:spcBef>
                <a:spcPts val="1710"/>
              </a:spcBef>
            </a:pPr>
            <a:r>
              <a:rPr lang="es-ES" sz="2200" b="1" spc="-60" dirty="0">
                <a:uFillTx/>
                <a:latin typeface="Arial"/>
                <a:cs typeface="Arial"/>
              </a:rPr>
              <a:t>6è</a:t>
            </a:r>
            <a:r>
              <a:rPr sz="2200" b="1" spc="-60" dirty="0">
                <a:uFillTx/>
                <a:latin typeface="Arial"/>
                <a:cs typeface="Arial"/>
              </a:rPr>
              <a:t>: </a:t>
            </a:r>
            <a:r>
              <a:rPr sz="2200" spc="-215" dirty="0">
                <a:uFillTx/>
                <a:latin typeface="Arial Black"/>
                <a:cs typeface="Arial Black"/>
              </a:rPr>
              <a:t> </a:t>
            </a:r>
            <a:r>
              <a:rPr lang="es-ES" sz="2200" spc="-210" dirty="0">
                <a:uFillTx/>
                <a:latin typeface="Arial Black"/>
                <a:cs typeface="Arial Black"/>
              </a:rPr>
              <a:t>13</a:t>
            </a:r>
            <a:r>
              <a:rPr sz="2200" spc="-210" dirty="0">
                <a:uFillTx/>
                <a:latin typeface="Arial Black"/>
                <a:cs typeface="Arial Black"/>
              </a:rPr>
              <a:t>:</a:t>
            </a:r>
            <a:r>
              <a:rPr lang="es-ES" sz="2200" spc="-210" dirty="0">
                <a:uFillTx/>
                <a:latin typeface="Arial Black"/>
                <a:cs typeface="Arial Black"/>
              </a:rPr>
              <a:t>55h.</a:t>
            </a:r>
            <a:endParaRPr sz="2200" dirty="0">
              <a:uFillTx/>
              <a:latin typeface="Arial Black"/>
              <a:cs typeface="Arial Black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1375324" y="4817302"/>
            <a:ext cx="7162800" cy="1964500"/>
          </a:xfrm>
          <a:prstGeom prst="rect">
            <a:avLst/>
          </a:prstGeom>
        </p:spPr>
        <p:txBody>
          <a:bodyPr lIns="91428" tIns="45716" rIns="91428" bIns="45716">
            <a:normAutofit fontScale="92500" lnSpcReduction="10000"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Accés</a:t>
            </a:r>
            <a:r>
              <a:rPr lang="es-ES" dirty="0">
                <a:uFillTx/>
              </a:rPr>
              <a:t> per porta Av. De </a:t>
            </a:r>
            <a:r>
              <a:rPr lang="es-ES" dirty="0" err="1">
                <a:uFillTx/>
              </a:rPr>
              <a:t>l’església</a:t>
            </a:r>
            <a:r>
              <a:rPr lang="es-ES" dirty="0">
                <a:uFillTx/>
              </a:rPr>
              <a:t>. Fila en </a:t>
            </a:r>
            <a:r>
              <a:rPr lang="es-ES" dirty="0" err="1">
                <a:uFillTx/>
              </a:rPr>
              <a:t>espais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marcats</a:t>
            </a:r>
            <a:r>
              <a:rPr lang="es-ES" dirty="0">
                <a:uFillTx/>
              </a:rPr>
              <a:t> al </a:t>
            </a:r>
            <a:r>
              <a:rPr lang="es-ES" dirty="0" err="1">
                <a:uFillTx/>
              </a:rPr>
              <a:t>pati</a:t>
            </a:r>
            <a:r>
              <a:rPr lang="es-ES" dirty="0">
                <a:uFillTx/>
              </a:rPr>
              <a:t>. Presa de temperatura i </a:t>
            </a:r>
            <a:r>
              <a:rPr lang="es-ES" dirty="0" err="1">
                <a:uFillTx/>
              </a:rPr>
              <a:t>desinfecció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mans</a:t>
            </a:r>
            <a:r>
              <a:rPr lang="es-ES" dirty="0">
                <a:uFillTx/>
              </a:rPr>
              <a:t>.</a:t>
            </a:r>
          </a:p>
          <a:p>
            <a:pPr algn="just"/>
            <a:r>
              <a:rPr lang="es-ES" dirty="0">
                <a:uFillTx/>
              </a:rPr>
              <a:t> Cal ser </a:t>
            </a:r>
            <a:r>
              <a:rPr lang="es-ES" dirty="0" err="1">
                <a:uFillTx/>
              </a:rPr>
              <a:t>puntuals</a:t>
            </a:r>
            <a:r>
              <a:rPr lang="es-ES" dirty="0">
                <a:uFillTx/>
              </a:rPr>
              <a:t> i respectar </a:t>
            </a:r>
            <a:r>
              <a:rPr lang="es-ES" dirty="0" err="1">
                <a:uFillTx/>
              </a:rPr>
              <a:t>els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espais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temps</a:t>
            </a:r>
            <a:r>
              <a:rPr lang="es-ES" dirty="0">
                <a:uFillTx/>
              </a:rPr>
              <a:t> i </a:t>
            </a:r>
            <a:r>
              <a:rPr lang="es-ES" dirty="0" err="1">
                <a:uFillTx/>
              </a:rPr>
              <a:t>els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fluxes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ciruculació</a:t>
            </a:r>
            <a:r>
              <a:rPr lang="es-ES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1295401" y="609601"/>
            <a:ext cx="3200400" cy="3276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4114801" y="1579769"/>
            <a:ext cx="4953001" cy="1336259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marL="12696">
              <a:spcBef>
                <a:spcPts val="100"/>
              </a:spcBef>
            </a:pPr>
            <a:r>
              <a:rPr lang="es-ES" spc="-110" dirty="0">
                <a:uFillTx/>
                <a:latin typeface="Lucida Sans Unicode"/>
                <a:cs typeface="Lucida Sans Unicode"/>
              </a:rPr>
              <a:t>RESPONSABILITAT COMPARTIDA</a:t>
            </a:r>
            <a:endParaRPr lang="ca-ES" sz="5800" dirty="0">
              <a:uFillTx/>
              <a:latin typeface="Lucida Sans Unicode"/>
              <a:cs typeface="Lucida Sans Unicode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143001" y="3733800"/>
            <a:ext cx="7162800" cy="1964500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Absència</a:t>
            </a:r>
            <a:r>
              <a:rPr lang="es-ES" dirty="0">
                <a:uFillTx/>
              </a:rPr>
              <a:t> de </a:t>
            </a:r>
            <a:r>
              <a:rPr lang="es-ES" dirty="0" err="1">
                <a:uFillTx/>
              </a:rPr>
              <a:t>simptomatologia</a:t>
            </a:r>
            <a:r>
              <a:rPr lang="es-ES" dirty="0">
                <a:uFillTx/>
              </a:rPr>
              <a:t>.</a:t>
            </a:r>
          </a:p>
          <a:p>
            <a:pPr algn="just"/>
            <a:r>
              <a:rPr lang="es-ES" dirty="0">
                <a:uFillTx/>
              </a:rPr>
              <a:t> No contacte </a:t>
            </a:r>
            <a:r>
              <a:rPr lang="es-ES" dirty="0" err="1">
                <a:uFillTx/>
              </a:rPr>
              <a:t>amb</a:t>
            </a:r>
            <a:r>
              <a:rPr lang="es-ES" dirty="0">
                <a:uFillTx/>
              </a:rPr>
              <a:t> persones positives.</a:t>
            </a:r>
          </a:p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Compromís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amb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l’escola</a:t>
            </a:r>
            <a:r>
              <a:rPr lang="es-ES" dirty="0">
                <a:uFillTx/>
              </a:rPr>
              <a:t>.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7" y="5725194"/>
            <a:ext cx="2428875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1447800" y="500422"/>
            <a:ext cx="4286249" cy="4286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5334000" y="1757083"/>
            <a:ext cx="4267200" cy="67454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marL="12696">
              <a:spcBef>
                <a:spcPts val="100"/>
              </a:spcBef>
            </a:pPr>
            <a:r>
              <a:rPr lang="es-ES" spc="-110" dirty="0">
                <a:uFillTx/>
                <a:latin typeface="Lucida Sans Unicode"/>
                <a:cs typeface="Lucida Sans Unicode"/>
              </a:rPr>
              <a:t>QUARENTENA</a:t>
            </a:r>
            <a:endParaRPr lang="ca-ES" sz="5800" dirty="0">
              <a:uFillTx/>
              <a:latin typeface="Lucida Sans Unicode"/>
              <a:cs typeface="Lucida Sans Unicode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143001" y="3733800"/>
            <a:ext cx="7162800" cy="1964500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Símptomes</a:t>
            </a:r>
            <a:r>
              <a:rPr lang="es-ES" dirty="0">
                <a:uFillTx/>
              </a:rPr>
              <a:t> compatibles </a:t>
            </a:r>
            <a:r>
              <a:rPr lang="es-ES" dirty="0" err="1">
                <a:uFillTx/>
              </a:rPr>
              <a:t>amb</a:t>
            </a:r>
            <a:r>
              <a:rPr lang="es-ES" dirty="0">
                <a:uFillTx/>
              </a:rPr>
              <a:t> Covid-19.</a:t>
            </a:r>
          </a:p>
          <a:p>
            <a:pPr algn="just"/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Formació</a:t>
            </a:r>
            <a:r>
              <a:rPr lang="es-ES" dirty="0">
                <a:uFillTx/>
              </a:rPr>
              <a:t> </a:t>
            </a:r>
            <a:r>
              <a:rPr lang="es-ES" dirty="0" err="1">
                <a:uFillTx/>
              </a:rPr>
              <a:t>telemàtica</a:t>
            </a:r>
            <a:r>
              <a:rPr lang="es-ES" dirty="0">
                <a:uFillTx/>
              </a:rPr>
              <a:t>.</a:t>
            </a:r>
          </a:p>
          <a:p>
            <a:pPr marL="73138" indent="0" algn="just">
              <a:buNone/>
            </a:pPr>
            <a:endParaRPr lang="es-ES" dirty="0">
              <a:uFillTx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5702782"/>
            <a:ext cx="2428875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066800" y="1676400"/>
            <a:ext cx="7493060" cy="498617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marL="1051865" marR="5080" indent="-1039169" algn="ctr">
              <a:lnSpc>
                <a:spcPct val="113399"/>
              </a:lnSpc>
              <a:spcBef>
                <a:spcPts val="100"/>
              </a:spcBef>
            </a:pPr>
            <a:r>
              <a:rPr lang="es-ES" spc="270" dirty="0" smtClean="0">
                <a:uFillTx/>
              </a:rPr>
              <a:t>MOLTES GRÀCIES FAMÍLIES!!!!</a:t>
            </a:r>
            <a:br>
              <a:rPr lang="es-ES" spc="270" dirty="0" smtClean="0">
                <a:uFillTx/>
              </a:rPr>
            </a:br>
            <a:r>
              <a:rPr lang="es-ES" spc="270" dirty="0" smtClean="0">
                <a:uFillTx/>
              </a:rPr>
              <a:t>JUNTS, TOT ANIRÀ BÉ!!!</a:t>
            </a:r>
            <a:br>
              <a:rPr lang="es-ES" spc="270" dirty="0" smtClean="0">
                <a:uFillTx/>
              </a:rPr>
            </a:br>
            <a:endParaRPr lang="es-ES" sz="4600" dirty="0">
              <a:uFillTx/>
              <a:latin typeface="Arial"/>
              <a:cs typeface="Arial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6774"/>
            <a:ext cx="2428875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5100" b="1" dirty="0">
                <a:uFillTx/>
              </a:rPr>
              <a:t>MESURES COVID-19</a:t>
            </a:r>
            <a:endParaRPr lang="ca-ES" b="1" dirty="0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400" dirty="0" err="1">
                <a:uFillTx/>
              </a:rPr>
              <a:t>Col·laboració</a:t>
            </a:r>
            <a:r>
              <a:rPr lang="es-ES" sz="3400" dirty="0">
                <a:uFillTx/>
              </a:rPr>
              <a:t>  i </a:t>
            </a:r>
            <a:r>
              <a:rPr lang="es-ES" sz="3400" dirty="0" err="1">
                <a:uFillTx/>
              </a:rPr>
              <a:t>responsabilitat</a:t>
            </a:r>
            <a:r>
              <a:rPr lang="es-ES" sz="3400" dirty="0">
                <a:uFillTx/>
              </a:rPr>
              <a:t> de totes les </a:t>
            </a:r>
            <a:r>
              <a:rPr lang="es-ES" sz="3400" dirty="0" err="1">
                <a:uFillTx/>
              </a:rPr>
              <a:t>famílies</a:t>
            </a:r>
            <a:r>
              <a:rPr lang="es-ES" sz="3400" dirty="0">
                <a:uFillTx/>
              </a:rPr>
              <a:t>, </a:t>
            </a:r>
            <a:r>
              <a:rPr lang="es-ES" sz="3400" dirty="0" err="1">
                <a:uFillTx/>
              </a:rPr>
              <a:t>l’Ajuntament</a:t>
            </a:r>
            <a:r>
              <a:rPr lang="es-ES" sz="3400" dirty="0">
                <a:uFillTx/>
              </a:rPr>
              <a:t> i </a:t>
            </a:r>
            <a:r>
              <a:rPr lang="es-ES" sz="3400" dirty="0" err="1">
                <a:uFillTx/>
              </a:rPr>
              <a:t>l’Escola</a:t>
            </a:r>
            <a:r>
              <a:rPr lang="es-ES" sz="3400" dirty="0">
                <a:uFillTx/>
              </a:rPr>
              <a:t>.</a:t>
            </a:r>
          </a:p>
          <a:p>
            <a:pPr marL="73134" indent="0" algn="ctr">
              <a:buNone/>
            </a:pPr>
            <a:endParaRPr lang="ca-ES" sz="3400" dirty="0">
              <a:uFillTx/>
            </a:endParaRPr>
          </a:p>
        </p:txBody>
      </p:sp>
      <p:pic>
        <p:nvPicPr>
          <p:cNvPr id="1026" name="Picture 2" descr="http://consortia.es/wordpress/wp-content/uploads/2019/10/JV-the-gears-f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9780" y="4348881"/>
            <a:ext cx="3873449" cy="2307679"/>
          </a:xfrm>
          <a:prstGeom prst="rect">
            <a:avLst/>
          </a:prstGeom>
          <a:noFill/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6774"/>
            <a:ext cx="2428875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tse4.mm.bing.net/th?id=OIP.G4dgOf1bGjhOU3YsxftqIQHaHa&amp;pid=Api&amp;P=0&amp;w=300&amp;h=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1689788" cy="168978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0695" y="1017435"/>
            <a:ext cx="7493060" cy="1219200"/>
          </a:xfrm>
        </p:spPr>
        <p:txBody>
          <a:bodyPr/>
          <a:lstStyle/>
          <a:p>
            <a:pPr algn="ctr"/>
            <a:r>
              <a:rPr lang="es-ES" sz="4700" b="1" dirty="0">
                <a:uFillTx/>
              </a:rPr>
              <a:t>AUTONOMIA I NETEJA</a:t>
            </a:r>
            <a:endParaRPr lang="ca-ES" b="1" dirty="0">
              <a:uFillTx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Espais</a:t>
            </a:r>
            <a:r>
              <a:rPr lang="es-ES" sz="3800" dirty="0">
                <a:uFillTx/>
              </a:rPr>
              <a:t> nets i </a:t>
            </a:r>
            <a:r>
              <a:rPr lang="es-ES" sz="3800" dirty="0" err="1">
                <a:uFillTx/>
              </a:rPr>
              <a:t>ordenats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Ús</a:t>
            </a:r>
            <a:r>
              <a:rPr lang="es-ES" sz="3800" dirty="0">
                <a:uFillTx/>
              </a:rPr>
              <a:t> individual de </a:t>
            </a:r>
            <a:r>
              <a:rPr lang="es-ES" sz="3800" dirty="0" err="1">
                <a:uFillTx/>
              </a:rPr>
              <a:t>materials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Neteja</a:t>
            </a:r>
            <a:r>
              <a:rPr lang="es-ES" sz="3800" dirty="0">
                <a:uFillTx/>
              </a:rPr>
              <a:t> responsable de </a:t>
            </a:r>
            <a:r>
              <a:rPr lang="es-ES" sz="3800" dirty="0" err="1">
                <a:uFillTx/>
              </a:rPr>
              <a:t>materials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comuns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Rentat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sovint</a:t>
            </a:r>
            <a:r>
              <a:rPr lang="es-ES" sz="3800" dirty="0">
                <a:uFillTx/>
              </a:rPr>
              <a:t> de </a:t>
            </a:r>
            <a:r>
              <a:rPr lang="es-ES" sz="3800" dirty="0" err="1">
                <a:uFillTx/>
              </a:rPr>
              <a:t>mans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Esmorzar</a:t>
            </a:r>
            <a:r>
              <a:rPr lang="es-ES" sz="3800" dirty="0">
                <a:uFillTx/>
              </a:rPr>
              <a:t> i ampolla </a:t>
            </a:r>
            <a:r>
              <a:rPr lang="es-ES" sz="3800" dirty="0" err="1">
                <a:uFillTx/>
              </a:rPr>
              <a:t>d’aigua</a:t>
            </a:r>
            <a:r>
              <a:rPr lang="es-ES" sz="3800" dirty="0">
                <a:uFillTx/>
              </a:rPr>
              <a:t> en una bossa a </a:t>
            </a:r>
            <a:r>
              <a:rPr lang="es-ES" sz="3800" dirty="0" err="1">
                <a:uFillTx/>
              </a:rPr>
              <a:t>part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Jaquetes</a:t>
            </a:r>
            <a:r>
              <a:rPr lang="es-ES" sz="3800" dirty="0">
                <a:uFillTx/>
              </a:rPr>
              <a:t> i </a:t>
            </a:r>
            <a:r>
              <a:rPr lang="es-ES" sz="3800" dirty="0" err="1">
                <a:uFillTx/>
              </a:rPr>
              <a:t>motxilles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dins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l’aula</a:t>
            </a:r>
            <a:r>
              <a:rPr lang="es-ES" sz="3800" dirty="0">
                <a:uFillTx/>
              </a:rPr>
              <a:t>, a la </a:t>
            </a:r>
            <a:r>
              <a:rPr lang="es-ES" sz="3800" dirty="0" err="1">
                <a:uFillTx/>
              </a:rPr>
              <a:t>seva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cadira</a:t>
            </a:r>
            <a:r>
              <a:rPr lang="es-ES" sz="3800" dirty="0">
                <a:uFillTx/>
              </a:rPr>
              <a:t>.</a:t>
            </a:r>
            <a:endParaRPr lang="ca-ES" sz="38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1064358" y="616526"/>
            <a:ext cx="2987689" cy="30206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317657" y="2418004"/>
            <a:ext cx="6355529" cy="1219200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RENTAT DE MANS</a:t>
            </a:r>
            <a:endParaRPr lang="ca-ES" b="1" dirty="0">
              <a:uFillTx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828801" y="3810001"/>
            <a:ext cx="6781801" cy="2667001"/>
          </a:xfrm>
          <a:prstGeom prst="rect">
            <a:avLst/>
          </a:prstGeom>
        </p:spPr>
        <p:txBody>
          <a:bodyPr lIns="91428" tIns="45716" rIns="91428" bIns="45716">
            <a:normAutofit fontScale="55000" lnSpcReduction="20000"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800" dirty="0">
                <a:uFillTx/>
              </a:rPr>
              <a:t> Arribada i </a:t>
            </a:r>
            <a:r>
              <a:rPr lang="es-ES" sz="3800" dirty="0" err="1">
                <a:uFillTx/>
              </a:rPr>
              <a:t>sortida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Abans</a:t>
            </a:r>
            <a:r>
              <a:rPr lang="es-ES" sz="3800" dirty="0">
                <a:uFillTx/>
              </a:rPr>
              <a:t> i </a:t>
            </a:r>
            <a:r>
              <a:rPr lang="es-ES" sz="3800" dirty="0" err="1">
                <a:uFillTx/>
              </a:rPr>
              <a:t>després</a:t>
            </a:r>
            <a:r>
              <a:rPr lang="es-ES" sz="3800" dirty="0">
                <a:uFillTx/>
              </a:rPr>
              <a:t> del </a:t>
            </a:r>
            <a:r>
              <a:rPr lang="es-ES" sz="3800" dirty="0" err="1">
                <a:uFillTx/>
              </a:rPr>
              <a:t>pati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Abans</a:t>
            </a:r>
            <a:r>
              <a:rPr lang="es-ES" sz="3800" dirty="0">
                <a:uFillTx/>
              </a:rPr>
              <a:t> i </a:t>
            </a:r>
            <a:r>
              <a:rPr lang="es-ES" sz="3800" dirty="0" err="1">
                <a:uFillTx/>
              </a:rPr>
              <a:t>després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esmorzar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Canvis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d’activitat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Abans</a:t>
            </a:r>
            <a:r>
              <a:rPr lang="es-ES" sz="3800" dirty="0">
                <a:uFillTx/>
              </a:rPr>
              <a:t> i </a:t>
            </a:r>
            <a:r>
              <a:rPr lang="es-ES" sz="3800" dirty="0" err="1">
                <a:uFillTx/>
              </a:rPr>
              <a:t>després</a:t>
            </a:r>
            <a:r>
              <a:rPr lang="es-ES" sz="3800" dirty="0">
                <a:uFillTx/>
              </a:rPr>
              <a:t> WC</a:t>
            </a:r>
            <a:r>
              <a:rPr lang="es-ES" sz="3800" dirty="0" smtClean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 smtClean="0">
                <a:uFillTx/>
              </a:rPr>
              <a:t>Recomanem</a:t>
            </a:r>
            <a:r>
              <a:rPr lang="es-ES" sz="3800" dirty="0" smtClean="0">
                <a:uFillTx/>
              </a:rPr>
              <a:t> portar un gel </a:t>
            </a:r>
            <a:r>
              <a:rPr lang="es-ES" sz="3800" dirty="0" err="1" smtClean="0">
                <a:uFillTx/>
              </a:rPr>
              <a:t>hidroalcòholic</a:t>
            </a:r>
            <a:r>
              <a:rPr lang="es-ES" sz="3800" dirty="0" smtClean="0">
                <a:uFillTx/>
              </a:rPr>
              <a:t> </a:t>
            </a:r>
            <a:r>
              <a:rPr lang="es-ES" sz="3800" dirty="0" err="1" smtClean="0">
                <a:uFillTx/>
              </a:rPr>
              <a:t>d’ús</a:t>
            </a:r>
            <a:r>
              <a:rPr lang="es-ES" sz="3800" dirty="0" smtClean="0">
                <a:uFillTx/>
              </a:rPr>
              <a:t> individual. També </a:t>
            </a:r>
            <a:r>
              <a:rPr lang="es-ES" sz="3800" dirty="0" err="1" smtClean="0">
                <a:uFillTx/>
              </a:rPr>
              <a:t>n’hi</a:t>
            </a:r>
            <a:r>
              <a:rPr lang="es-ES" sz="3800" dirty="0" smtClean="0">
                <a:uFillTx/>
              </a:rPr>
              <a:t> </a:t>
            </a:r>
            <a:r>
              <a:rPr lang="es-ES" sz="3800" dirty="0" err="1" smtClean="0">
                <a:uFillTx/>
              </a:rPr>
              <a:t>haurà</a:t>
            </a:r>
            <a:r>
              <a:rPr lang="es-ES" sz="3800" dirty="0" smtClean="0">
                <a:uFillTx/>
              </a:rPr>
              <a:t> a </a:t>
            </a:r>
            <a:r>
              <a:rPr lang="es-ES" sz="3800" dirty="0" err="1" smtClean="0">
                <a:uFillTx/>
              </a:rPr>
              <a:t>l’aula</a:t>
            </a:r>
            <a:r>
              <a:rPr lang="es-ES" sz="3800" dirty="0" smtClean="0">
                <a:uFillTx/>
              </a:rPr>
              <a:t> i per </a:t>
            </a:r>
            <a:r>
              <a:rPr lang="es-ES" sz="3800" dirty="0" err="1" smtClean="0">
                <a:uFillTx/>
              </a:rPr>
              <a:t>espais</a:t>
            </a:r>
            <a:r>
              <a:rPr lang="es-ES" sz="3800" dirty="0" smtClean="0">
                <a:uFillTx/>
              </a:rPr>
              <a:t> </a:t>
            </a:r>
            <a:r>
              <a:rPr lang="es-ES" sz="3800" dirty="0" err="1" smtClean="0">
                <a:uFillTx/>
              </a:rPr>
              <a:t>comuns</a:t>
            </a:r>
            <a:r>
              <a:rPr lang="es-ES" sz="3800" smtClean="0">
                <a:uFillTx/>
              </a:rPr>
              <a:t>.</a:t>
            </a:r>
            <a:endParaRPr lang="es-ES" sz="3800" dirty="0">
              <a:uFillTx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1066801" y="914400"/>
            <a:ext cx="7391401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2590800" y="3783083"/>
            <a:ext cx="3966210" cy="1633350"/>
          </a:xfrm>
          <a:prstGeom prst="rect">
            <a:avLst/>
          </a:prstGeom>
        </p:spPr>
        <p:txBody>
          <a:bodyPr vert="horz" wrap="square" lIns="0" tIns="251385" rIns="0" bIns="0" rtlCol="0">
            <a:spAutoFit/>
          </a:bodyPr>
          <a:lstStyle/>
          <a:p>
            <a:pPr marL="12696">
              <a:spcBef>
                <a:spcPts val="1980"/>
              </a:spcBef>
            </a:pPr>
            <a:endParaRPr sz="6000" dirty="0">
              <a:uFillTx/>
              <a:latin typeface="Lucida Sans Unicode"/>
              <a:cs typeface="Lucida Sans Unicode"/>
            </a:endParaRPr>
          </a:p>
          <a:p>
            <a:pPr marL="278044" marR="67289" indent="786519">
              <a:lnSpc>
                <a:spcPct val="118100"/>
              </a:lnSpc>
              <a:spcBef>
                <a:spcPts val="270"/>
              </a:spcBef>
            </a:pPr>
            <a:endParaRPr sz="2300" dirty="0">
              <a:uFillTx/>
              <a:latin typeface="Arial Black"/>
              <a:cs typeface="Arial Black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830907" y="2743202"/>
            <a:ext cx="5863186" cy="894004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TRAÇABILITAT</a:t>
            </a:r>
            <a:endParaRPr lang="ca-ES" b="1" dirty="0">
              <a:uFillTx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828801" y="3810001"/>
            <a:ext cx="6781801" cy="2667001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Grups</a:t>
            </a:r>
            <a:r>
              <a:rPr lang="es-ES" sz="3800" dirty="0">
                <a:uFillTx/>
              </a:rPr>
              <a:t> estables.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Ús</a:t>
            </a:r>
            <a:r>
              <a:rPr lang="es-ES" sz="3800" dirty="0">
                <a:uFillTx/>
              </a:rPr>
              <a:t> de mascareta.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Mantenir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distàncies</a:t>
            </a:r>
            <a:r>
              <a:rPr lang="es-ES" sz="3800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685802" y="533401"/>
            <a:ext cx="2962275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317657" y="2418004"/>
            <a:ext cx="6355529" cy="1219200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ÚS DE MASCARETA</a:t>
            </a:r>
            <a:endParaRPr lang="ca-ES" b="1" dirty="0">
              <a:uFillTx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489710" y="3429001"/>
            <a:ext cx="7459980" cy="3276601"/>
          </a:xfrm>
          <a:prstGeom prst="rect">
            <a:avLst/>
          </a:prstGeom>
        </p:spPr>
        <p:txBody>
          <a:bodyPr lIns="91428" tIns="45716" rIns="91428" bIns="45716">
            <a:no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Entrades</a:t>
            </a:r>
            <a:r>
              <a:rPr lang="es-ES" sz="3200" dirty="0">
                <a:uFillTx/>
              </a:rPr>
              <a:t> i </a:t>
            </a:r>
            <a:r>
              <a:rPr lang="es-ES" sz="3200" dirty="0" err="1">
                <a:uFillTx/>
              </a:rPr>
              <a:t>sortides</a:t>
            </a:r>
            <a:r>
              <a:rPr lang="es-ES" sz="3200" dirty="0">
                <a:uFillTx/>
              </a:rPr>
              <a:t> per a </a:t>
            </a:r>
            <a:r>
              <a:rPr lang="es-ES" sz="3200" dirty="0" err="1">
                <a:uFillTx/>
              </a:rPr>
              <a:t>tothom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Tots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els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mestres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Obligatòria</a:t>
            </a:r>
            <a:r>
              <a:rPr lang="es-ES" sz="3200" dirty="0">
                <a:uFillTx/>
              </a:rPr>
              <a:t> a </a:t>
            </a:r>
            <a:r>
              <a:rPr lang="es-ES" sz="3200" dirty="0" err="1">
                <a:uFillTx/>
              </a:rPr>
              <a:t>primària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Sobre, bossa o </a:t>
            </a:r>
            <a:r>
              <a:rPr lang="es-ES" sz="3200" dirty="0" err="1">
                <a:uFillTx/>
              </a:rPr>
              <a:t>caixeta</a:t>
            </a:r>
            <a:r>
              <a:rPr lang="es-ES" sz="3200" dirty="0">
                <a:uFillTx/>
              </a:rPr>
              <a:t> per guardar-la per </a:t>
            </a:r>
            <a:r>
              <a:rPr lang="es-ES" sz="3200" dirty="0" err="1">
                <a:uFillTx/>
              </a:rPr>
              <a:t>esmorzar</a:t>
            </a:r>
            <a:r>
              <a:rPr lang="es-ES" sz="3200" dirty="0">
                <a:uFillTx/>
              </a:rPr>
              <a:t>. </a:t>
            </a:r>
            <a:r>
              <a:rPr lang="es-ES" sz="3200" dirty="0" err="1">
                <a:uFillTx/>
              </a:rPr>
              <a:t>Tot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amb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nom</a:t>
            </a:r>
            <a:r>
              <a:rPr lang="es-ES" sz="3200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685802" y="457200"/>
            <a:ext cx="3639989" cy="22764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118163" y="1294279"/>
            <a:ext cx="4831529" cy="1430151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ESPAIS COMPARTITS</a:t>
            </a:r>
            <a:endParaRPr lang="ca-ES" b="1" dirty="0">
              <a:uFillTx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143001" y="2733674"/>
            <a:ext cx="7543801" cy="3971926"/>
          </a:xfrm>
          <a:prstGeom prst="rect">
            <a:avLst/>
          </a:prstGeom>
        </p:spPr>
        <p:txBody>
          <a:bodyPr lIns="91428" tIns="45716" rIns="91428" bIns="45716">
            <a:no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Espais</a:t>
            </a:r>
            <a:r>
              <a:rPr lang="es-ES" sz="3200" dirty="0">
                <a:uFillTx/>
              </a:rPr>
              <a:t> de </a:t>
            </a:r>
            <a:r>
              <a:rPr lang="es-ES" sz="3200" dirty="0" err="1">
                <a:uFillTx/>
              </a:rPr>
              <a:t>pati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assignats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rotatius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Material de </a:t>
            </a:r>
            <a:r>
              <a:rPr lang="es-ES" sz="3200" dirty="0" err="1">
                <a:uFillTx/>
              </a:rPr>
              <a:t>pati</a:t>
            </a:r>
            <a:r>
              <a:rPr lang="es-ES" sz="3200" dirty="0">
                <a:uFillTx/>
              </a:rPr>
              <a:t> propi de cada </a:t>
            </a:r>
            <a:r>
              <a:rPr lang="es-ES" sz="3200" dirty="0" err="1">
                <a:uFillTx/>
              </a:rPr>
              <a:t>grup</a:t>
            </a:r>
            <a:r>
              <a:rPr lang="es-ES" sz="3200" dirty="0">
                <a:uFillTx/>
              </a:rPr>
              <a:t> estable.</a:t>
            </a:r>
          </a:p>
          <a:p>
            <a:r>
              <a:rPr lang="es-ES" sz="3200" dirty="0">
                <a:uFillTx/>
              </a:rPr>
              <a:t> Lavabos </a:t>
            </a:r>
            <a:r>
              <a:rPr lang="es-ES" sz="3200" dirty="0" err="1">
                <a:uFillTx/>
              </a:rPr>
              <a:t>assignats</a:t>
            </a:r>
            <a:r>
              <a:rPr lang="es-ES" sz="3200" dirty="0">
                <a:uFillTx/>
              </a:rPr>
              <a:t> a cada </a:t>
            </a:r>
            <a:r>
              <a:rPr lang="es-ES" sz="3200" dirty="0" err="1">
                <a:uFillTx/>
              </a:rPr>
              <a:t>curs</a:t>
            </a:r>
            <a:r>
              <a:rPr lang="es-ES" sz="3200" dirty="0">
                <a:uFillTx/>
              </a:rPr>
              <a:t>. </a:t>
            </a:r>
            <a:r>
              <a:rPr lang="es-ES" sz="3200" dirty="0" err="1">
                <a:uFillTx/>
              </a:rPr>
              <a:t>Neteja</a:t>
            </a:r>
            <a:r>
              <a:rPr lang="es-ES" sz="3200" dirty="0">
                <a:uFillTx/>
              </a:rPr>
              <a:t> dos </a:t>
            </a:r>
            <a:r>
              <a:rPr lang="es-ES" sz="3200" dirty="0" err="1">
                <a:uFillTx/>
              </a:rPr>
              <a:t>cops</a:t>
            </a:r>
            <a:r>
              <a:rPr lang="es-ES" sz="3200" dirty="0">
                <a:uFillTx/>
              </a:rPr>
              <a:t> al </a:t>
            </a:r>
            <a:r>
              <a:rPr lang="es-ES" sz="3200" dirty="0" err="1">
                <a:uFillTx/>
              </a:rPr>
              <a:t>dia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Pati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com</a:t>
            </a:r>
            <a:r>
              <a:rPr lang="es-ES" sz="3200" dirty="0">
                <a:uFillTx/>
              </a:rPr>
              <a:t> a </a:t>
            </a:r>
            <a:r>
              <a:rPr lang="es-ES" sz="3200" dirty="0" err="1">
                <a:uFillTx/>
              </a:rPr>
              <a:t>espai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d’aprenentatge</a:t>
            </a:r>
            <a:r>
              <a:rPr lang="es-ES" sz="3200" dirty="0">
                <a:uFillTx/>
              </a:rPr>
              <a:t>.</a:t>
            </a:r>
          </a:p>
          <a:p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Activitats</a:t>
            </a:r>
            <a:r>
              <a:rPr lang="es-ES" sz="3200" dirty="0">
                <a:uFillTx/>
              </a:rPr>
              <a:t> a </a:t>
            </a:r>
            <a:r>
              <a:rPr lang="es-ES" sz="3200" dirty="0" err="1">
                <a:uFillTx/>
              </a:rPr>
              <a:t>l’aire</a:t>
            </a:r>
            <a:r>
              <a:rPr lang="es-ES" sz="3200" dirty="0">
                <a:uFillTx/>
              </a:rPr>
              <a:t> </a:t>
            </a:r>
            <a:r>
              <a:rPr lang="es-ES" sz="3200" dirty="0" err="1">
                <a:uFillTx/>
              </a:rPr>
              <a:t>lliure</a:t>
            </a:r>
            <a:r>
              <a:rPr lang="es-ES" sz="3200" dirty="0">
                <a:uFillTx/>
              </a:rPr>
              <a:t>, </a:t>
            </a:r>
            <a:r>
              <a:rPr lang="es-ES" sz="3200" dirty="0" err="1">
                <a:uFillTx/>
              </a:rPr>
              <a:t>d’entorn</a:t>
            </a:r>
            <a:r>
              <a:rPr lang="es-ES" sz="3200" dirty="0">
                <a:uFillTx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/>
          </p:cNvSpPr>
          <p:nvPr/>
        </p:nvSpPr>
        <p:spPr>
          <a:xfrm>
            <a:off x="2667001" y="1039909"/>
            <a:ext cx="3886201" cy="2312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194337" y="3048002"/>
            <a:ext cx="4831529" cy="1066800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NETEJA</a:t>
            </a:r>
            <a:endParaRPr lang="ca-ES" b="1" dirty="0">
              <a:uFillTx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828801" y="3810001"/>
            <a:ext cx="6781801" cy="2667001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Protocol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estricte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Desinfecció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d’espais</a:t>
            </a:r>
            <a:r>
              <a:rPr lang="es-ES" sz="3800" dirty="0">
                <a:uFillTx/>
              </a:rPr>
              <a:t>.</a:t>
            </a:r>
          </a:p>
          <a:p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Neteja</a:t>
            </a:r>
            <a:r>
              <a:rPr lang="es-ES" sz="3800" dirty="0">
                <a:uFillTx/>
              </a:rPr>
              <a:t> WC i </a:t>
            </a:r>
            <a:r>
              <a:rPr lang="es-ES" sz="3800" dirty="0" err="1">
                <a:uFillTx/>
              </a:rPr>
              <a:t>baranes</a:t>
            </a:r>
            <a:r>
              <a:rPr lang="es-ES" sz="3800" dirty="0">
                <a:uFillTx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65107" y="3581402"/>
            <a:ext cx="6420485" cy="1644633"/>
          </a:xfrm>
          <a:prstGeom prst="rect">
            <a:avLst/>
          </a:prstGeom>
        </p:spPr>
        <p:txBody>
          <a:bodyPr vert="horz" wrap="square" lIns="0" tIns="262175" rIns="0" bIns="0" rtlCol="0">
            <a:spAutoFit/>
          </a:bodyPr>
          <a:lstStyle/>
          <a:p>
            <a:pPr marL="12696">
              <a:spcBef>
                <a:spcPts val="2065"/>
              </a:spcBef>
            </a:pPr>
            <a:endParaRPr sz="6000" dirty="0">
              <a:uFillTx/>
              <a:latin typeface="Lucida Sans Unicode"/>
              <a:cs typeface="Lucida Sans Unicode"/>
            </a:endParaRPr>
          </a:p>
          <a:p>
            <a:pPr marL="189805">
              <a:spcBef>
                <a:spcPts val="819"/>
              </a:spcBef>
            </a:pPr>
            <a:endParaRPr sz="2300" dirty="0">
              <a:uFillTx/>
              <a:latin typeface="Tahoma"/>
              <a:cs typeface="Tahoma"/>
            </a:endParaRPr>
          </a:p>
        </p:txBody>
      </p:sp>
      <p:sp>
        <p:nvSpPr>
          <p:cNvPr id="3" name="object 2"/>
          <p:cNvSpPr>
            <a:spLocks/>
          </p:cNvSpPr>
          <p:nvPr/>
        </p:nvSpPr>
        <p:spPr>
          <a:xfrm>
            <a:off x="3048001" y="731524"/>
            <a:ext cx="3429001" cy="3239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uFillTx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378098" y="3437510"/>
            <a:ext cx="7156301" cy="1066800"/>
          </a:xfrm>
          <a:prstGeom prst="rect">
            <a:avLst/>
          </a:prstGeom>
        </p:spPr>
        <p:txBody>
          <a:bodyPr lIns="91428" tIns="45716" rIns="91428" bIns="45716"/>
          <a:lstStyle>
            <a:lvl1pPr algn="l" defTabSz="975299" rtl="0" eaLnBrk="1" latinLnBrk="0" hangingPunct="1">
              <a:spcBef>
                <a:spcPct val="0"/>
              </a:spcBef>
              <a:buNone/>
              <a:defRPr sz="4300" kern="1200">
                <a:solidFill>
                  <a:schemeClr val="accent1"/>
                </a:solidFill>
                <a:uFillTx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  <a:uFillTx/>
              </a:defRPr>
            </a:lvl2pPr>
            <a:lvl3pPr eaLnBrk="1" hangingPunct="1">
              <a:defRPr>
                <a:solidFill>
                  <a:schemeClr val="tx2"/>
                </a:solidFill>
                <a:uFillTx/>
              </a:defRPr>
            </a:lvl3pPr>
            <a:lvl4pPr eaLnBrk="1" hangingPunct="1">
              <a:defRPr>
                <a:solidFill>
                  <a:schemeClr val="tx2"/>
                </a:solidFill>
                <a:uFillTx/>
              </a:defRPr>
            </a:lvl4pPr>
            <a:lvl5pPr eaLnBrk="1" hangingPunct="1">
              <a:defRPr>
                <a:solidFill>
                  <a:schemeClr val="tx2"/>
                </a:solidFill>
                <a:uFillTx/>
              </a:defRPr>
            </a:lvl5pPr>
            <a:lvl6pPr eaLnBrk="1" hangingPunct="1">
              <a:defRPr>
                <a:solidFill>
                  <a:schemeClr val="tx2"/>
                </a:solidFill>
                <a:uFillTx/>
              </a:defRPr>
            </a:lvl6pPr>
            <a:lvl7pPr eaLnBrk="1" hangingPunct="1">
              <a:defRPr>
                <a:solidFill>
                  <a:schemeClr val="tx2"/>
                </a:solidFill>
                <a:uFillTx/>
              </a:defRPr>
            </a:lvl7pPr>
            <a:lvl8pPr eaLnBrk="1" hangingPunct="1">
              <a:defRPr>
                <a:solidFill>
                  <a:schemeClr val="tx2"/>
                </a:solidFill>
                <a:uFillTx/>
              </a:defRPr>
            </a:lvl8pPr>
            <a:lvl9pPr eaLnBrk="1" hangingPunct="1">
              <a:defRPr>
                <a:solidFill>
                  <a:schemeClr val="tx2"/>
                </a:solidFill>
                <a:uFillTx/>
              </a:defRPr>
            </a:lvl9pPr>
          </a:lstStyle>
          <a:p>
            <a:pPr algn="ctr"/>
            <a:r>
              <a:rPr lang="es-ES" sz="4700" b="1" dirty="0">
                <a:uFillTx/>
              </a:rPr>
              <a:t>ENTRADES I SORTIDES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360168" y="4504310"/>
            <a:ext cx="6781801" cy="2057401"/>
          </a:xfrm>
          <a:prstGeom prst="rect">
            <a:avLst/>
          </a:prstGeom>
        </p:spPr>
        <p:txBody>
          <a:bodyPr lIns="91428" tIns="45716" rIns="91428" bIns="45716">
            <a:normAutofit/>
          </a:bodyPr>
          <a:lstStyle>
            <a:lvl1pPr marL="365737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1pPr>
            <a:lvl2pPr marL="682709" indent="-292590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3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2pPr>
            <a:lvl3pPr marL="975299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1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3pPr>
            <a:lvl4pPr marL="119961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9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4pPr>
            <a:lvl5pPr marL="141418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7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5pPr>
            <a:lvl6pPr marL="1618996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1833562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048128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262694" indent="-243825" algn="l" defTabSz="975299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5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Zones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exteriors</a:t>
            </a:r>
            <a:r>
              <a:rPr lang="es-ES" sz="3800" dirty="0">
                <a:uFillTx/>
              </a:rPr>
              <a:t> </a:t>
            </a:r>
            <a:r>
              <a:rPr lang="es-ES" sz="3800" dirty="0" err="1">
                <a:uFillTx/>
              </a:rPr>
              <a:t>marcades</a:t>
            </a:r>
            <a:r>
              <a:rPr lang="es-ES" sz="3800" dirty="0">
                <a:uFillTx/>
              </a:rPr>
              <a:t> per a cada </a:t>
            </a:r>
            <a:r>
              <a:rPr lang="es-ES" sz="3800" dirty="0" err="1">
                <a:uFillTx/>
              </a:rPr>
              <a:t>grup</a:t>
            </a:r>
            <a:r>
              <a:rPr lang="es-ES" sz="3800" dirty="0">
                <a:uFillTx/>
              </a:rPr>
              <a:t> estable.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06774"/>
            <a:ext cx="2428875" cy="10287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  <a:tint val="73000"/>
                <a:shade val="68000"/>
                <a:satMod val="150000"/>
                <a:tint val="80000"/>
                <a:shade val="58000"/>
                <a:tint val="73000"/>
                <a:shade val="68000"/>
                <a:satMod val="150000"/>
              </a:schemeClr>
              <a:schemeClr val="phClr">
                <a:tint val="80000"/>
                <a:shade val="58000"/>
                <a:tint val="73000"/>
                <a:shade val="68000"/>
                <a:satMod val="150000"/>
                <a:tint val="80000"/>
                <a:shade val="58000"/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491</Words>
  <Application>Microsoft Office PowerPoint</Application>
  <PresentationFormat>Personalització</PresentationFormat>
  <Paragraphs>75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16" baseType="lpstr">
      <vt:lpstr>Austin</vt:lpstr>
      <vt:lpstr>BENVINGUTS AL CURS 2020-21</vt:lpstr>
      <vt:lpstr>MESURES COVID-19</vt:lpstr>
      <vt:lpstr>AUTONOMIA I NETEJA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EDUCACIÓ INFANTIL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BENVINGUTS AL CURS 2020-21</dc:title>
  <dc:creator>Jordi</dc:creator>
  <cp:lastModifiedBy>Gestio</cp:lastModifiedBy>
  <cp:revision>9</cp:revision>
  <dcterms:created xsi:type="dcterms:W3CDTF">2020-09-03T21:34:32Z</dcterms:created>
  <dcterms:modified xsi:type="dcterms:W3CDTF">2020-09-14T11:03:34Z</dcterms:modified>
</cp:coreProperties>
</file>