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4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ca-ES" smtClean="0"/>
              <a:t>Feu clic aquí per editar l'estil de subtítols del patró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481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728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9449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0400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6715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1033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0993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3245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0583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791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7081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430B6-E422-4BFB-9D0F-11C809976CB1}" type="datetimeFigureOut">
              <a:rPr lang="ca-ES" smtClean="0"/>
              <a:t>6/5/2025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1318-64F6-4360-ABC8-ABF84B8458F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3646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44690" cy="7559675"/>
          </a:xfrm>
          <a:prstGeom prst="rect">
            <a:avLst/>
          </a:prstGeom>
        </p:spPr>
      </p:pic>
      <p:pic>
        <p:nvPicPr>
          <p:cNvPr id="5" name="Imat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690" y="0"/>
            <a:ext cx="5344690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398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44690" cy="7559675"/>
          </a:xfrm>
          <a:prstGeom prst="rect">
            <a:avLst/>
          </a:prstGeom>
        </p:spPr>
      </p:pic>
      <p:pic>
        <p:nvPicPr>
          <p:cNvPr id="5" name="Imat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123" y="0"/>
            <a:ext cx="5344690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4577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Tema de l'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l'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Personalitzat</PresentationFormat>
  <Paragraphs>0</Paragraphs>
  <Slides>2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l'Office</vt:lpstr>
      <vt:lpstr>Presentació del PowerPoint</vt:lpstr>
      <vt:lpstr>Presentació del PowerPoint</vt:lpstr>
    </vt:vector>
  </TitlesOfParts>
  <Company>Ajuntament de Girona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Fernandez Gonzalez, Ares</dc:creator>
  <cp:lastModifiedBy>Fernandez Gonzalez, Ares</cp:lastModifiedBy>
  <cp:revision>1</cp:revision>
  <dcterms:created xsi:type="dcterms:W3CDTF">2025-05-06T15:23:16Z</dcterms:created>
  <dcterms:modified xsi:type="dcterms:W3CDTF">2025-05-06T15:25:58Z</dcterms:modified>
</cp:coreProperties>
</file>