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6" r:id="rId3"/>
    <p:sldId id="258" r:id="rId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E831-A11C-4EE8-A6C3-D69C177CEC0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4501-1EA8-4A22-99F5-1C5E219C279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E831-A11C-4EE8-A6C3-D69C177CEC0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4501-1EA8-4A22-99F5-1C5E219C279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E831-A11C-4EE8-A6C3-D69C177CEC0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4501-1EA8-4A22-99F5-1C5E219C279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E831-A11C-4EE8-A6C3-D69C177CEC0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4501-1EA8-4A22-99F5-1C5E219C279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E831-A11C-4EE8-A6C3-D69C177CEC0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4501-1EA8-4A22-99F5-1C5E219C279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E831-A11C-4EE8-A6C3-D69C177CEC0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4501-1EA8-4A22-99F5-1C5E219C279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E831-A11C-4EE8-A6C3-D69C177CEC0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4501-1EA8-4A22-99F5-1C5E219C279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E831-A11C-4EE8-A6C3-D69C177CEC0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4501-1EA8-4A22-99F5-1C5E219C279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E831-A11C-4EE8-A6C3-D69C177CEC0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4501-1EA8-4A22-99F5-1C5E219C279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E831-A11C-4EE8-A6C3-D69C177CEC0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4501-1EA8-4A22-99F5-1C5E219C279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E831-A11C-4EE8-A6C3-D69C177CEC0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4501-1EA8-4A22-99F5-1C5E219C279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CE831-A11C-4EE8-A6C3-D69C177CEC0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E4501-1EA8-4A22-99F5-1C5E219C2797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PROJECTE DEL NOM DE LA CLASSE 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Berlin Sans FB" pitchFamily="34" charset="0"/>
            </a:endParaRPr>
          </a:p>
        </p:txBody>
      </p:sp>
      <p:pic>
        <p:nvPicPr>
          <p:cNvPr id="4" name="3 Marcador de contenido" descr="69bf03aed8eaca84a920f2bd7f9fb10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56176" y="0"/>
            <a:ext cx="1505175" cy="1102123"/>
          </a:xfrm>
        </p:spPr>
      </p:pic>
      <p:pic>
        <p:nvPicPr>
          <p:cNvPr id="5" name="Picture 2" descr="http://1.bp.blogspot.com/-67VAbzwkUsM/UL7OA0mxjkI/AAAAAAAAA9k/C5sxkS4a3Bg/s1600/OLIMPIAD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1196752"/>
            <a:ext cx="8380984" cy="5173147"/>
          </a:xfrm>
          <a:prstGeom prst="rect">
            <a:avLst/>
          </a:prstGeom>
          <a:noFill/>
        </p:spPr>
      </p:pic>
      <p:pic>
        <p:nvPicPr>
          <p:cNvPr id="6" name="5 Imagen" descr="IMG_20201002_1548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2636912"/>
            <a:ext cx="4752528" cy="2756466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763688" y="537321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TIGRESSES HOSUNI I TIGRES HODORI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619672" y="1628800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PLUJA D’IDEES  I DESPRÉS VOTACIÓ AMB GOMETS</a:t>
            </a:r>
          </a:p>
          <a:p>
            <a:r>
              <a:rPr lang="en-US" dirty="0" smtClean="0"/>
              <a:t>1era RONDA GOMETS VERDS</a:t>
            </a:r>
          </a:p>
          <a:p>
            <a:r>
              <a:rPr lang="en-US" dirty="0" smtClean="0"/>
              <a:t>2ona RONDA DESEMPAT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1.bp.blogspot.com/-67VAbzwkUsM/UL7OA0mxjkI/AAAAAAAAA9k/C5sxkS4a3Bg/s1600/OLIMPIAD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352928" cy="5677203"/>
          </a:xfrm>
          <a:prstGeom prst="rect">
            <a:avLst/>
          </a:prstGeom>
          <a:noFill/>
        </p:spPr>
      </p:pic>
      <p:pic>
        <p:nvPicPr>
          <p:cNvPr id="7" name="6 Imagen" descr="IMG_20201014_0943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763220">
            <a:off x="4661872" y="633810"/>
            <a:ext cx="2115219" cy="3054306"/>
          </a:xfrm>
          <a:prstGeom prst="rect">
            <a:avLst/>
          </a:prstGeom>
        </p:spPr>
      </p:pic>
      <p:pic>
        <p:nvPicPr>
          <p:cNvPr id="8" name="7 Imagen" descr="IMG_20201014_0943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1268760"/>
            <a:ext cx="2808312" cy="2982171"/>
          </a:xfrm>
          <a:prstGeom prst="rect">
            <a:avLst/>
          </a:prstGeom>
        </p:spPr>
      </p:pic>
      <p:pic>
        <p:nvPicPr>
          <p:cNvPr id="9" name="8 Imagen" descr="IMG_20200930_1526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3501008"/>
            <a:ext cx="2952328" cy="1772816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2195736" y="908720"/>
            <a:ext cx="362310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" pitchFamily="34" charset="0"/>
              </a:rPr>
              <a:t>PINTEM ELS ANELLS OLIMPICS 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331640" y="4365104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lin Sans FB" pitchFamily="34" charset="0"/>
              </a:rPr>
              <a:t>QUÉ SABEM? I </a:t>
            </a:r>
          </a:p>
          <a:p>
            <a:r>
              <a:rPr lang="en-US" dirty="0" smtClean="0">
                <a:latin typeface="Berlin Sans FB" pitchFamily="34" charset="0"/>
              </a:rPr>
              <a:t>QUÉ VOLEM SABER? </a:t>
            </a:r>
          </a:p>
          <a:p>
            <a:r>
              <a:rPr lang="en-US" dirty="0" smtClean="0">
                <a:latin typeface="Berlin Sans FB" pitchFamily="34" charset="0"/>
              </a:rPr>
              <a:t>SOBRE ELS TIGRES.</a:t>
            </a:r>
            <a:endParaRPr lang="en-US" dirty="0"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1.bp.blogspot.com/-67VAbzwkUsM/UL7OA0mxjkI/AAAAAAAAA9k/C5sxkS4a3Bg/s1600/OLIMPIAD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352928" cy="5677203"/>
          </a:xfrm>
          <a:prstGeom prst="rect">
            <a:avLst/>
          </a:prstGeom>
          <a:noFill/>
        </p:spPr>
      </p:pic>
      <p:pic>
        <p:nvPicPr>
          <p:cNvPr id="6" name="5 Imagen" descr="IMG_20201020_1556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1412776"/>
            <a:ext cx="4824535" cy="36184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41</Words>
  <Application>Microsoft Office PowerPoint</Application>
  <PresentationFormat>Presentación en pantalla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PROJECTE DEL NOM DE LA CLASSE </vt:lpstr>
      <vt:lpstr>Diapositiva 2</vt:lpstr>
      <vt:lpstr>Diapositiva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4</cp:revision>
  <dcterms:created xsi:type="dcterms:W3CDTF">2020-10-20T18:28:36Z</dcterms:created>
  <dcterms:modified xsi:type="dcterms:W3CDTF">2020-10-20T20:12:06Z</dcterms:modified>
</cp:coreProperties>
</file>