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8C234C-32C1-4B1B-85D9-A481527178A5}" type="datetimeFigureOut">
              <a:rPr lang="es-ES" smtClean="0"/>
              <a:t>25/05/2020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C5126D-3F88-41F4-8485-94B2A07EF19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5400" dirty="0" smtClean="0">
                <a:latin typeface="Beautiful Every Time" pitchFamily="2" charset="0"/>
              </a:rPr>
              <a:t>L’ESQUELET HUMÀ</a:t>
            </a:r>
            <a:endParaRPr lang="es-ES" sz="5400" dirty="0">
              <a:latin typeface="Beautiful Every Time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12160" y="5013176"/>
            <a:ext cx="2817100" cy="14013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a-ES" dirty="0"/>
          </a:p>
          <a:p>
            <a:pPr algn="r"/>
            <a:r>
              <a:rPr lang="ca-ES" sz="1800" dirty="0" err="1" smtClean="0">
                <a:solidFill>
                  <a:schemeClr val="tx1"/>
                </a:solidFill>
              </a:rPr>
              <a:t>Cris</a:t>
            </a:r>
            <a:r>
              <a:rPr lang="ca-ES" sz="1800" dirty="0" smtClean="0">
                <a:solidFill>
                  <a:schemeClr val="tx1"/>
                </a:solidFill>
              </a:rPr>
              <a:t> Pallàs</a:t>
            </a:r>
          </a:p>
          <a:p>
            <a:pPr algn="r"/>
            <a:r>
              <a:rPr lang="ca-ES" sz="1800" dirty="0" smtClean="0">
                <a:solidFill>
                  <a:schemeClr val="tx1"/>
                </a:solidFill>
              </a:rPr>
              <a:t>Escola Les Muralles</a:t>
            </a:r>
            <a:endParaRPr lang="es-E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17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LES PARTS DE L’ESQUELET HUMÀ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04" y="1556792"/>
            <a:ext cx="4982407" cy="498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IAP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1700808"/>
            <a:ext cx="609600" cy="6096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DIAPO 2 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23811" y="5157192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354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11" dur="7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a-ES" dirty="0" smtClean="0"/>
              <a:t>curiositats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805" y="980728"/>
            <a:ext cx="7239000" cy="4846320"/>
          </a:xfrm>
        </p:spPr>
        <p:txBody>
          <a:bodyPr/>
          <a:lstStyle/>
          <a:p>
            <a:r>
              <a:rPr lang="ca-ES" dirty="0" smtClean="0">
                <a:latin typeface="Massallera" pitchFamily="2" charset="0"/>
              </a:rPr>
              <a:t>Un adult té entre 206/208 ossos al seu cos.</a:t>
            </a:r>
          </a:p>
          <a:p>
            <a:r>
              <a:rPr lang="ca-ES" dirty="0" smtClean="0">
                <a:latin typeface="Massallera" pitchFamily="2" charset="0"/>
              </a:rPr>
              <a:t>L’os més llarg és el FÈMUR i el més petit és l’ESTREP, dins l’orella.</a:t>
            </a:r>
          </a:p>
          <a:p>
            <a:pPr marL="0" indent="0">
              <a:buNone/>
            </a:pPr>
            <a:endParaRPr lang="ca-ES" dirty="0" smtClean="0">
              <a:latin typeface="Massallera" pitchFamily="2" charset="0"/>
            </a:endParaRPr>
          </a:p>
          <a:p>
            <a:endParaRPr lang="es-ES" dirty="0">
              <a:latin typeface="Massallera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502657" cy="33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42889"/>
            <a:ext cx="3662358" cy="361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IAPO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5112" y="522920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094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ca-ES" dirty="0" smtClean="0"/>
              <a:t>LES PARTS </a:t>
            </a:r>
            <a:r>
              <a:rPr lang="ca-ES" dirty="0" smtClean="0"/>
              <a:t>DEL NOSTRE 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r>
              <a:rPr lang="ca-ES" dirty="0" smtClean="0">
                <a:latin typeface="Massallera" pitchFamily="2" charset="0"/>
              </a:rPr>
              <a:t>El nostre cos es divideix en : </a:t>
            </a:r>
          </a:p>
          <a:p>
            <a:pPr marL="0" indent="0">
              <a:buNone/>
            </a:pPr>
            <a:endParaRPr lang="ca-ES" dirty="0">
              <a:latin typeface="Massallera" pitchFamily="2" charset="0"/>
            </a:endParaRPr>
          </a:p>
          <a:p>
            <a:pPr marL="0" indent="0">
              <a:buNone/>
            </a:pPr>
            <a:endParaRPr lang="ca-ES" dirty="0" smtClean="0">
              <a:latin typeface="Massallera" pitchFamily="2" charset="0"/>
            </a:endParaRPr>
          </a:p>
          <a:p>
            <a:pPr marL="0" indent="0">
              <a:buNone/>
            </a:pPr>
            <a:endParaRPr lang="ca-ES" dirty="0">
              <a:latin typeface="Massallera" pitchFamily="2" charset="0"/>
            </a:endParaRPr>
          </a:p>
          <a:p>
            <a:pPr marL="0" indent="0">
              <a:buNone/>
            </a:pPr>
            <a:endParaRPr lang="ca-ES" dirty="0">
              <a:latin typeface="Massallera" pitchFamily="2" charset="0"/>
            </a:endParaRPr>
          </a:p>
          <a:p>
            <a:pPr marL="0" indent="0">
              <a:buNone/>
            </a:pPr>
            <a:endParaRPr lang="ca-ES" dirty="0" smtClean="0">
              <a:latin typeface="Massallera" pitchFamily="2" charset="0"/>
            </a:endParaRPr>
          </a:p>
        </p:txBody>
      </p:sp>
      <p:pic>
        <p:nvPicPr>
          <p:cNvPr id="3074" name="Picture 2" descr="C:\Users\usuari\Desktop\ACTIVITATS CONFINAMENT CI\EL COS HUMÀ\les parts del co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5358" r="112" b="45699"/>
          <a:stretch/>
        </p:blipFill>
        <p:spPr bwMode="auto">
          <a:xfrm>
            <a:off x="417418" y="1625530"/>
            <a:ext cx="7251003" cy="52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AP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1320730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5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\Desktop\ACTIVITATS CONFINAMENT CI\EL COS HUMÀ\OSSOS_m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8784976" cy="63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APO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5445224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7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7128792" cy="864096"/>
          </a:xfrm>
        </p:spPr>
        <p:txBody>
          <a:bodyPr>
            <a:normAutofit/>
          </a:bodyPr>
          <a:lstStyle/>
          <a:p>
            <a:r>
              <a:rPr lang="ca-ES" sz="2800" dirty="0" smtClean="0"/>
              <a:t>COM TENIR CURA DEL NOSTRE ESQUELET</a:t>
            </a:r>
            <a:endParaRPr lang="es-ES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385520" cy="440432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usuari\Desktop\ACTIVITATS CONFINAMENT CI\EL COS HUMÀ\alimenti-ricchi-calcio-accantoalladon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3" y="1916832"/>
            <a:ext cx="3620995" cy="31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19"/>
            <a:ext cx="4876928" cy="56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IAPO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5656" y="5733256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54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45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270</TotalTime>
  <Words>57</Words>
  <Application>Microsoft Office PowerPoint</Application>
  <PresentationFormat>Presentación en pantalla (4:3)</PresentationFormat>
  <Paragraphs>14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L’ESQUELET HUMÀ</vt:lpstr>
      <vt:lpstr>LES PARTS DE L’ESQUELET HUMÀ</vt:lpstr>
      <vt:lpstr>curiositats</vt:lpstr>
      <vt:lpstr>LES PARTS DEL NOSTRE COS</vt:lpstr>
      <vt:lpstr>Presentación de PowerPoint</vt:lpstr>
      <vt:lpstr>COM TENIR CURA DEL NOSTRE ESQUELET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L’ESQUELET HUMÀ</dc:title>
  <dc:creator>usuari</dc:creator>
  <cp:lastModifiedBy>usuari</cp:lastModifiedBy>
  <cp:revision>7</cp:revision>
  <dcterms:created xsi:type="dcterms:W3CDTF">2020-05-23T14:02:35Z</dcterms:created>
  <dcterms:modified xsi:type="dcterms:W3CDTF">2020-05-25T12:04:02Z</dcterms:modified>
</cp:coreProperties>
</file>