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embeddedFontLst>
    <p:embeddedFont>
      <p:font typeface="Candara" panose="020E0502030303020204" pitchFamily="34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hVlgaNf3rCpd9r0+F6duadcFrU7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5" Type="http://schemas.openxmlformats.org/officeDocument/2006/relationships/notesMaster" Target="notesMasters/notesMaster1.xml"/><Relationship Id="rId1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83847acd2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83847acd2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apositiva de título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0293E0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grpSp>
        <p:nvGrpSpPr>
          <p:cNvPr id="20" name="Google Shape;20;p4"/>
          <p:cNvGrpSpPr/>
          <p:nvPr/>
        </p:nvGrpSpPr>
        <p:grpSpPr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21" name="Google Shape;21;p4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/>
              <a:rect l="l" t="t" r="r" b="b"/>
              <a:pathLst>
                <a:path w="2706" h="640" extrusionOk="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22" name="Google Shape;22;p4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/>
              <a:rect l="l" t="t" r="r" b="b"/>
              <a:pathLst>
                <a:path w="5216" h="762" extrusionOk="0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23" name="Google Shape;23;p4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/>
              <a:rect l="l" t="t" r="r" b="b"/>
              <a:pathLst>
                <a:path w="5144" h="694" extrusionOk="0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24" name="Google Shape;24;p4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/>
              <a:rect l="l" t="t" r="r" b="b"/>
              <a:pathLst>
                <a:path w="3112" h="584" extrusionOk="0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25" name="Google Shape;25;p4"/>
            <p:cNvSpPr/>
            <p:nvPr/>
          </p:nvSpPr>
          <p:spPr>
            <a:xfrm>
              <a:off x="-3905250" y="4294188"/>
              <a:ext cx="13011150" cy="1892300"/>
            </a:xfrm>
            <a:custGeom>
              <a:avLst/>
              <a:gdLst/>
              <a:ahLst/>
              <a:cxnLst/>
              <a:rect l="l" t="t" r="r" b="b"/>
              <a:pathLst>
                <a:path w="8196" h="1192" extrusionOk="0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26" name="Google Shape;26;p4"/>
          <p:cNvSpPr txBox="1"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 sz="4400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4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FFFF"/>
                </a:solidFill>
              </a:defRPr>
            </a:lvl1pPr>
            <a:lvl2pPr lvl="1" algn="ctr">
              <a:spcBef>
                <a:spcPts val="440"/>
              </a:spcBef>
              <a:spcAft>
                <a:spcPts val="0"/>
              </a:spcAft>
              <a:buSzPts val="22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00"/>
              </a:spcBef>
              <a:spcAft>
                <a:spcPts val="0"/>
              </a:spcAft>
              <a:buSzPts val="20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60"/>
              </a:spcBef>
              <a:spcAft>
                <a:spcPts val="0"/>
              </a:spcAft>
              <a:buSzPts val="18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384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384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384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384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3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3"/>
          <p:cNvSpPr txBox="1">
            <a:spLocks noGrp="1"/>
          </p:cNvSpPr>
          <p:nvPr>
            <p:ph type="body" idx="1"/>
          </p:nvPr>
        </p:nvSpPr>
        <p:spPr>
          <a:xfrm rot="5400000">
            <a:off x="2850886" y="696649"/>
            <a:ext cx="3450696" cy="7408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*"/>
              <a:defRPr/>
            </a:lvl1pPr>
            <a:lvl2pPr marL="914400" lvl="1" indent="-368300" algn="l">
              <a:spcBef>
                <a:spcPts val="440"/>
              </a:spcBef>
              <a:spcAft>
                <a:spcPts val="0"/>
              </a:spcAft>
              <a:buSzPts val="2200"/>
              <a:buChar char="*"/>
              <a:defRPr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SzPts val="2000"/>
              <a:buChar char="*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SzPts val="1600"/>
              <a:buChar char="*"/>
              <a:defRPr/>
            </a:lvl5pPr>
            <a:lvl6pPr marL="2743200" lvl="5" indent="-3429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112" name="Google Shape;112;p13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13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3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ítulo vertical y texto" type="vertTitleAndTx">
  <p:cSld name="VERTICAL_TITLE_AND_VERTICAL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1D2FE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117" name="Google Shape;117;p14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4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4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‹Nº›</a:t>
            </a:fld>
            <a:endParaRPr/>
          </a:p>
        </p:txBody>
      </p:sp>
      <p:grpSp>
        <p:nvGrpSpPr>
          <p:cNvPr id="120" name="Google Shape;120;p14"/>
          <p:cNvGrpSpPr/>
          <p:nvPr/>
        </p:nvGrpSpPr>
        <p:grpSpPr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21" name="Google Shape;121;p14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/>
              <a:rect l="l" t="t" r="r" b="b"/>
              <a:pathLst>
                <a:path w="2706" h="640" extrusionOk="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22" name="Google Shape;122;p14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/>
              <a:rect l="l" t="t" r="r" b="b"/>
              <a:pathLst>
                <a:path w="5216" h="762" extrusionOk="0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23" name="Google Shape;123;p14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/>
              <a:rect l="l" t="t" r="r" b="b"/>
              <a:pathLst>
                <a:path w="5144" h="694" extrusionOk="0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24" name="Google Shape;124;p14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/>
              <a:rect l="l" t="t" r="r" b="b"/>
              <a:pathLst>
                <a:path w="3112" h="584" extrusionOk="0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25" name="Google Shape;125;p14"/>
            <p:cNvSpPr/>
            <p:nvPr/>
          </p:nvSpPr>
          <p:spPr>
            <a:xfrm>
              <a:off x="-3905250" y="4294188"/>
              <a:ext cx="13011150" cy="1892300"/>
            </a:xfrm>
            <a:custGeom>
              <a:avLst/>
              <a:gdLst/>
              <a:ahLst/>
              <a:cxnLst/>
              <a:rect l="l" t="t" r="r" b="b"/>
              <a:pathLst>
                <a:path w="8196" h="1192" extrusionOk="0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126" name="Google Shape;126;p14"/>
          <p:cNvSpPr txBox="1">
            <a:spLocks noGrp="1"/>
          </p:cNvSpPr>
          <p:nvPr>
            <p:ph type="title"/>
          </p:nvPr>
        </p:nvSpPr>
        <p:spPr>
          <a:xfrm rot="5400000">
            <a:off x="5414433" y="2662767"/>
            <a:ext cx="4487333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ndara"/>
              <a:buNone/>
              <a:defRPr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4"/>
          <p:cNvSpPr txBox="1">
            <a:spLocks noGrp="1"/>
          </p:cNvSpPr>
          <p:nvPr>
            <p:ph type="body" idx="1"/>
          </p:nvPr>
        </p:nvSpPr>
        <p:spPr>
          <a:xfrm rot="5400000">
            <a:off x="1223433" y="681567"/>
            <a:ext cx="4487334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Char char="*"/>
              <a:defRPr/>
            </a:lvl1pPr>
            <a:lvl2pPr marL="914400" lvl="1" indent="-36830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Char char="*"/>
              <a:defRPr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Char char="*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*"/>
              <a:defRPr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Char char="*"/>
              <a:defRPr/>
            </a:lvl5pPr>
            <a:lvl6pPr marL="2743200" lvl="5" indent="-3429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5pPr>
            <a:lvl6pPr marL="2743200" lvl="5" indent="-3429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‹Nº›</a:t>
            </a:fld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Encabezado de sección" type="secHead">
  <p:cSld name="SECTION_HEAD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0293E0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39" name="Google Shape;39;p6"/>
          <p:cNvSpPr/>
          <p:nvPr/>
        </p:nvSpPr>
        <p:spPr>
          <a:xfrm>
            <a:off x="6047438" y="4203592"/>
            <a:ext cx="2876429" cy="714026"/>
          </a:xfrm>
          <a:custGeom>
            <a:avLst/>
            <a:gdLst/>
            <a:ahLst/>
            <a:cxnLst/>
            <a:rect l="l" t="t" r="r" b="b"/>
            <a:pathLst>
              <a:path w="2706" h="640" extrusionOk="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lt2">
              <a:alpha val="28627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40" name="Google Shape;40;p6"/>
          <p:cNvSpPr/>
          <p:nvPr/>
        </p:nvSpPr>
        <p:spPr>
          <a:xfrm>
            <a:off x="2619320" y="4075290"/>
            <a:ext cx="5544515" cy="850138"/>
          </a:xfrm>
          <a:custGeom>
            <a:avLst/>
            <a:gdLst/>
            <a:ahLst/>
            <a:cxnLst/>
            <a:rect l="l" t="t" r="r" b="b"/>
            <a:pathLst>
              <a:path w="5216" h="762" extrusionOk="0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lt2">
              <a:alpha val="4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41" name="Google Shape;41;p6"/>
          <p:cNvSpPr/>
          <p:nvPr/>
        </p:nvSpPr>
        <p:spPr>
          <a:xfrm>
            <a:off x="2828728" y="4087562"/>
            <a:ext cx="5467980" cy="774272"/>
          </a:xfrm>
          <a:custGeom>
            <a:avLst/>
            <a:gdLst/>
            <a:ahLst/>
            <a:cxnLst/>
            <a:rect l="l" t="t" r="r" b="b"/>
            <a:pathLst>
              <a:path w="5144" h="694" extrusionOk="0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42" name="Google Shape;42;p6"/>
          <p:cNvSpPr/>
          <p:nvPr/>
        </p:nvSpPr>
        <p:spPr>
          <a:xfrm>
            <a:off x="5609489" y="4074174"/>
            <a:ext cx="3308000" cy="651549"/>
          </a:xfrm>
          <a:custGeom>
            <a:avLst/>
            <a:gdLst/>
            <a:ahLst/>
            <a:cxnLst/>
            <a:rect l="l" t="t" r="r" b="b"/>
            <a:pathLst>
              <a:path w="3112" h="584" extrusionOk="0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43" name="Google Shape;43;p6"/>
          <p:cNvSpPr/>
          <p:nvPr/>
        </p:nvSpPr>
        <p:spPr>
          <a:xfrm>
            <a:off x="211665" y="4058555"/>
            <a:ext cx="8723376" cy="1329874"/>
          </a:xfrm>
          <a:custGeom>
            <a:avLst/>
            <a:gdLst/>
            <a:ahLst/>
            <a:cxnLst/>
            <a:rect l="l" t="t" r="r" b="b"/>
            <a:pathLst>
              <a:path w="8196" h="1192" extrusionOk="0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ctr">
              <a:spcBef>
                <a:spcPts val="4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FFFF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384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384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384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384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‹Nº›</a:t>
            </a:fld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676655" y="2679192"/>
            <a:ext cx="3822192" cy="344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5pPr>
            <a:lvl6pPr marL="2743200" lvl="5" indent="-3429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body" idx="2"/>
          </p:nvPr>
        </p:nvSpPr>
        <p:spPr>
          <a:xfrm>
            <a:off x="4645152" y="2679192"/>
            <a:ext cx="3822192" cy="344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/>
            </a:lvl5pPr>
            <a:lvl6pPr marL="2743200" lvl="5" indent="-3429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6pPr>
            <a:lvl7pPr marL="3200400" lvl="6" indent="-3429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8pPr>
            <a:lvl9pPr marL="4114800" lvl="8" indent="-342900" algn="l">
              <a:spcBef>
                <a:spcPts val="384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8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384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384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384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384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body" idx="2"/>
          </p:nvPr>
        </p:nvSpPr>
        <p:spPr>
          <a:xfrm>
            <a:off x="677332" y="3429000"/>
            <a:ext cx="3820055" cy="2697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spcBef>
                <a:spcPts val="400"/>
              </a:spcBef>
              <a:spcAft>
                <a:spcPts val="0"/>
              </a:spcAft>
              <a:buSzPts val="2000"/>
              <a:buChar char="*"/>
              <a:defRPr sz="2000"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 sz="1800"/>
            </a:lvl2pPr>
            <a:lvl3pPr marL="1371600" lvl="2" indent="-330200" algn="l">
              <a:spcBef>
                <a:spcPts val="320"/>
              </a:spcBef>
              <a:spcAft>
                <a:spcPts val="0"/>
              </a:spcAft>
              <a:buSzPts val="1600"/>
              <a:buChar char="*"/>
              <a:defRPr sz="1600"/>
            </a:lvl3pPr>
            <a:lvl4pPr marL="1828800" lvl="3" indent="-317500" algn="l">
              <a:spcBef>
                <a:spcPts val="280"/>
              </a:spcBef>
              <a:spcAft>
                <a:spcPts val="0"/>
              </a:spcAft>
              <a:buSzPts val="1400"/>
              <a:buChar char="*"/>
              <a:defRPr sz="1400"/>
            </a:lvl4pPr>
            <a:lvl5pPr marL="2286000" lvl="4" indent="-317500" algn="l">
              <a:spcBef>
                <a:spcPts val="280"/>
              </a:spcBef>
              <a:spcAft>
                <a:spcPts val="0"/>
              </a:spcAft>
              <a:buSzPts val="1400"/>
              <a:buChar char="*"/>
              <a:defRPr sz="1400"/>
            </a:lvl5pPr>
            <a:lvl6pPr marL="2743200" lvl="5" indent="-3302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6pPr>
            <a:lvl7pPr marL="3200400" lvl="6" indent="-3302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8pPr>
            <a:lvl9pPr marL="4114800" lvl="8" indent="-3302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3"/>
          </p:nvPr>
        </p:nvSpPr>
        <p:spPr>
          <a:xfrm>
            <a:off x="4648200" y="2678113"/>
            <a:ext cx="3822192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0" i="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384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384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384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384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8"/>
          <p:cNvSpPr txBox="1">
            <a:spLocks noGrp="1"/>
          </p:cNvSpPr>
          <p:nvPr>
            <p:ph type="body" idx="4"/>
          </p:nvPr>
        </p:nvSpPr>
        <p:spPr>
          <a:xfrm>
            <a:off x="4645025" y="3429000"/>
            <a:ext cx="3822192" cy="2697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spcBef>
                <a:spcPts val="400"/>
              </a:spcBef>
              <a:spcAft>
                <a:spcPts val="0"/>
              </a:spcAft>
              <a:buSzPts val="2000"/>
              <a:buChar char="*"/>
              <a:defRPr sz="2000"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*"/>
              <a:defRPr sz="1800"/>
            </a:lvl2pPr>
            <a:lvl3pPr marL="1371600" lvl="2" indent="-330200" algn="l">
              <a:spcBef>
                <a:spcPts val="320"/>
              </a:spcBef>
              <a:spcAft>
                <a:spcPts val="0"/>
              </a:spcAft>
              <a:buSzPts val="1600"/>
              <a:buChar char="*"/>
              <a:defRPr sz="1600"/>
            </a:lvl3pPr>
            <a:lvl4pPr marL="1828800" lvl="3" indent="-317500" algn="l">
              <a:spcBef>
                <a:spcPts val="280"/>
              </a:spcBef>
              <a:spcAft>
                <a:spcPts val="0"/>
              </a:spcAft>
              <a:buSzPts val="1400"/>
              <a:buChar char="*"/>
              <a:defRPr sz="1400"/>
            </a:lvl4pPr>
            <a:lvl5pPr marL="2286000" lvl="4" indent="-317500" algn="l">
              <a:spcBef>
                <a:spcPts val="280"/>
              </a:spcBef>
              <a:spcAft>
                <a:spcPts val="0"/>
              </a:spcAft>
              <a:buSzPts val="1400"/>
              <a:buChar char="*"/>
              <a:defRPr sz="1400"/>
            </a:lvl5pPr>
            <a:lvl6pPr marL="2743200" lvl="5" indent="-3302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6pPr>
            <a:lvl7pPr marL="3200400" lvl="6" indent="-3302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8pPr>
            <a:lvl9pPr marL="4114800" lvl="8" indent="-330200" algn="l">
              <a:spcBef>
                <a:spcPts val="384"/>
              </a:spcBef>
              <a:spcAft>
                <a:spcPts val="0"/>
              </a:spcAft>
              <a:buSzPts val="1600"/>
              <a:buChar char="●"/>
              <a:defRPr sz="1600"/>
            </a:lvl9pPr>
          </a:lstStyle>
          <a:p>
            <a:endParaRPr/>
          </a:p>
        </p:txBody>
      </p:sp>
      <p:sp>
        <p:nvSpPr>
          <p:cNvPr id="62" name="Google Shape;62;p8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En blanco" type="blank">
  <p:cSld name="BLANK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1D2FE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grpSp>
        <p:nvGrpSpPr>
          <p:cNvPr id="72" name="Google Shape;72;p10"/>
          <p:cNvGrpSpPr/>
          <p:nvPr/>
        </p:nvGrpSpPr>
        <p:grpSpPr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3" name="Google Shape;73;p10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/>
              <a:rect l="l" t="t" r="r" b="b"/>
              <a:pathLst>
                <a:path w="2706" h="640" extrusionOk="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74" name="Google Shape;74;p10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/>
              <a:rect l="l" t="t" r="r" b="b"/>
              <a:pathLst>
                <a:path w="5216" h="762" extrusionOk="0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75" name="Google Shape;75;p10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/>
              <a:rect l="l" t="t" r="r" b="b"/>
              <a:pathLst>
                <a:path w="5144" h="694" extrusionOk="0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76" name="Google Shape;76;p10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/>
              <a:rect l="l" t="t" r="r" b="b"/>
              <a:pathLst>
                <a:path w="3112" h="584" extrusionOk="0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77" name="Google Shape;77;p10"/>
            <p:cNvSpPr/>
            <p:nvPr/>
          </p:nvSpPr>
          <p:spPr>
            <a:xfrm>
              <a:off x="-3905251" y="4294188"/>
              <a:ext cx="13027839" cy="1892300"/>
            </a:xfrm>
            <a:custGeom>
              <a:avLst/>
              <a:gdLst/>
              <a:ahLst/>
              <a:cxnLst/>
              <a:rect l="l" t="t" r="r" b="b"/>
              <a:pathLst>
                <a:path w="8196" h="1192" extrusionOk="0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78" name="Google Shape;78;p10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0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0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ido con título" type="objTx">
  <p:cSld name="OBJECT_WITH_CAPTION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1D2FE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sp>
        <p:nvSpPr>
          <p:cNvPr id="83" name="Google Shape;83;p11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1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1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‹Nº›</a:t>
            </a:fld>
            <a:endParaRPr/>
          </a:p>
        </p:txBody>
      </p:sp>
      <p:sp>
        <p:nvSpPr>
          <p:cNvPr id="86" name="Google Shape;86;p11"/>
          <p:cNvSpPr txBox="1">
            <a:spLocks noGrp="1"/>
          </p:cNvSpPr>
          <p:nvPr>
            <p:ph type="body" idx="1"/>
          </p:nvPr>
        </p:nvSpPr>
        <p:spPr>
          <a:xfrm>
            <a:off x="914400" y="3581400"/>
            <a:ext cx="3352800" cy="1905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grpSp>
        <p:nvGrpSpPr>
          <p:cNvPr id="87" name="Google Shape;87;p11"/>
          <p:cNvGrpSpPr/>
          <p:nvPr/>
        </p:nvGrpSpPr>
        <p:grpSpPr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88" name="Google Shape;88;p11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/>
              <a:rect l="l" t="t" r="r" b="b"/>
              <a:pathLst>
                <a:path w="2706" h="640" extrusionOk="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89" name="Google Shape;89;p11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/>
              <a:rect l="l" t="t" r="r" b="b"/>
              <a:pathLst>
                <a:path w="5216" h="762" extrusionOk="0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90" name="Google Shape;90;p11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/>
              <a:rect l="l" t="t" r="r" b="b"/>
              <a:pathLst>
                <a:path w="5144" h="694" extrusionOk="0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91" name="Google Shape;91;p11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/>
              <a:rect l="l" t="t" r="r" b="b"/>
              <a:pathLst>
                <a:path w="3112" h="584" extrusionOk="0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92" name="Google Shape;92;p11"/>
            <p:cNvSpPr/>
            <p:nvPr/>
          </p:nvSpPr>
          <p:spPr>
            <a:xfrm>
              <a:off x="-3905250" y="4294188"/>
              <a:ext cx="13011150" cy="1892300"/>
            </a:xfrm>
            <a:custGeom>
              <a:avLst/>
              <a:gdLst/>
              <a:ahLst/>
              <a:cxnLst/>
              <a:rect l="l" t="t" r="r" b="b"/>
              <a:pathLst>
                <a:path w="8196" h="1192" extrusionOk="0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93" name="Google Shape;93;p11"/>
          <p:cNvSpPr txBox="1"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andara"/>
              <a:buNone/>
              <a:defRPr sz="3200"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body" idx="2"/>
          </p:nvPr>
        </p:nvSpPr>
        <p:spPr>
          <a:xfrm>
            <a:off x="4651962" y="1828800"/>
            <a:ext cx="3904076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68300" algn="l">
              <a:spcBef>
                <a:spcPts val="440"/>
              </a:spcBef>
              <a:spcAft>
                <a:spcPts val="0"/>
              </a:spcAft>
              <a:buClr>
                <a:schemeClr val="lt1"/>
              </a:buClr>
              <a:buSzPts val="2200"/>
              <a:buChar char="*"/>
              <a:defRPr sz="2200">
                <a:solidFill>
                  <a:schemeClr val="dk2"/>
                </a:solidFill>
              </a:defRPr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Char char="*"/>
              <a:defRPr sz="2000">
                <a:solidFill>
                  <a:schemeClr val="dk2"/>
                </a:solidFill>
              </a:defRPr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*"/>
              <a:defRPr sz="1800">
                <a:solidFill>
                  <a:schemeClr val="dk2"/>
                </a:solidFill>
              </a:defRPr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*"/>
              <a:defRPr sz="1600">
                <a:solidFill>
                  <a:schemeClr val="dk2"/>
                </a:solidFill>
              </a:defRPr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*"/>
              <a:defRPr sz="1600">
                <a:solidFill>
                  <a:schemeClr val="dk2"/>
                </a:solidFill>
              </a:defRPr>
            </a:lvl5pPr>
            <a:lvl6pPr marL="2743200" lvl="5" indent="-355600" algn="l">
              <a:spcBef>
                <a:spcPts val="384"/>
              </a:spcBef>
              <a:spcAft>
                <a:spcPts val="0"/>
              </a:spcAft>
              <a:buSzPts val="2000"/>
              <a:buChar char="●"/>
              <a:defRPr sz="2000"/>
            </a:lvl6pPr>
            <a:lvl7pPr marL="3200400" lvl="6" indent="-355600" algn="l">
              <a:spcBef>
                <a:spcPts val="384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algn="l">
              <a:spcBef>
                <a:spcPts val="384"/>
              </a:spcBef>
              <a:spcAft>
                <a:spcPts val="0"/>
              </a:spcAft>
              <a:buSzPts val="2000"/>
              <a:buChar char="●"/>
              <a:defRPr sz="2000"/>
            </a:lvl8pPr>
            <a:lvl9pPr marL="4114800" lvl="8" indent="-355600" algn="l">
              <a:spcBef>
                <a:spcPts val="384"/>
              </a:spcBef>
              <a:spcAft>
                <a:spcPts val="0"/>
              </a:spcAft>
              <a:buSzPts val="2000"/>
              <a:buChar char="●"/>
              <a:defRPr sz="2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Imagen con título" type="picTx">
  <p:cSld name="PICTURE_WITH_CAPTION_TEX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2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0293E0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grpSp>
        <p:nvGrpSpPr>
          <p:cNvPr id="97" name="Google Shape;97;p12"/>
          <p:cNvGrpSpPr/>
          <p:nvPr/>
        </p:nvGrpSpPr>
        <p:grpSpPr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98" name="Google Shape;98;p12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/>
              <a:rect l="l" t="t" r="r" b="b"/>
              <a:pathLst>
                <a:path w="2706" h="640" extrusionOk="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99" name="Google Shape;99;p12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/>
              <a:rect l="l" t="t" r="r" b="b"/>
              <a:pathLst>
                <a:path w="5216" h="762" extrusionOk="0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00" name="Google Shape;100;p12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/>
              <a:rect l="l" t="t" r="r" b="b"/>
              <a:pathLst>
                <a:path w="5144" h="694" extrusionOk="0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01" name="Google Shape;101;p12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/>
              <a:rect l="l" t="t" r="r" b="b"/>
              <a:pathLst>
                <a:path w="3112" h="584" extrusionOk="0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02" name="Google Shape;102;p12"/>
            <p:cNvSpPr/>
            <p:nvPr/>
          </p:nvSpPr>
          <p:spPr>
            <a:xfrm>
              <a:off x="-3905250" y="4294188"/>
              <a:ext cx="13011150" cy="1892300"/>
            </a:xfrm>
            <a:custGeom>
              <a:avLst/>
              <a:gdLst/>
              <a:ahLst/>
              <a:cxnLst/>
              <a:rect l="l" t="t" r="r" b="b"/>
              <a:pathLst>
                <a:path w="8196" h="1192" extrusionOk="0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103" name="Google Shape;103;p12"/>
          <p:cNvSpPr txBox="1"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andara"/>
              <a:buNone/>
              <a:defRPr sz="2800" b="0"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2"/>
          <p:cNvSpPr txBox="1">
            <a:spLocks noGrp="1"/>
          </p:cNvSpPr>
          <p:nvPr>
            <p:ph type="body" idx="1"/>
          </p:nvPr>
        </p:nvSpPr>
        <p:spPr>
          <a:xfrm>
            <a:off x="4868333" y="2785533"/>
            <a:ext cx="3818467" cy="2421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FFFFFF"/>
                </a:solidFill>
              </a:defRPr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384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05" name="Google Shape;105;p12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2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‹Nº›</a:t>
            </a:fld>
            <a:endParaRPr/>
          </a:p>
        </p:txBody>
      </p:sp>
      <p:sp>
        <p:nvSpPr>
          <p:cNvPr id="108" name="Google Shape;108;p12"/>
          <p:cNvSpPr>
            <a:spLocks noGrp="1"/>
          </p:cNvSpPr>
          <p:nvPr>
            <p:ph type="pic" idx="2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stA="30000" endPos="30000" dist="5000" dir="5400000" sy="-100000" algn="bl" rotWithShape="0"/>
          </a:effectLst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Noto Sans Symbols"/>
              <a:buNone/>
              <a:defRPr sz="3200" b="0" i="0" u="none" strike="noStrike" cap="none">
                <a:solidFill>
                  <a:schemeClr val="lt1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Noto Sans Symbols"/>
              <a:buNone/>
              <a:defRPr sz="28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rgbClr val="0293E0"/>
              </a:gs>
              <a:gs pos="90000">
                <a:srgbClr val="81D2FE"/>
              </a:gs>
              <a:gs pos="100000">
                <a:srgbClr val="81D2FE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ndara"/>
              <a:ea typeface="Candara"/>
              <a:cs typeface="Candara"/>
              <a:sym typeface="Candara"/>
            </a:endParaRPr>
          </a:p>
        </p:txBody>
      </p:sp>
      <p:grpSp>
        <p:nvGrpSpPr>
          <p:cNvPr id="7" name="Google Shape;7;p3"/>
          <p:cNvGrpSpPr/>
          <p:nvPr/>
        </p:nvGrpSpPr>
        <p:grpSpPr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8" name="Google Shape;8;p3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/>
              <a:rect l="l" t="t" r="r" b="b"/>
              <a:pathLst>
                <a:path w="2706" h="640" extrusionOk="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lt2">
                <a:alpha val="28627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9" name="Google Shape;9;p3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/>
              <a:rect l="l" t="t" r="r" b="b"/>
              <a:pathLst>
                <a:path w="5216" h="762" extrusionOk="0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lt2">
                <a:alpha val="40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0" name="Google Shape;10;p3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/>
              <a:rect l="l" t="t" r="r" b="b"/>
              <a:pathLst>
                <a:path w="5144" h="694" extrusionOk="0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1" name="Google Shape;11;p3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/>
              <a:rect l="l" t="t" r="r" b="b"/>
              <a:pathLst>
                <a:path w="3112" h="584" extrusionOk="0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  <p:sp>
          <p:nvSpPr>
            <p:cNvPr id="12" name="Google Shape;12;p3"/>
            <p:cNvSpPr/>
            <p:nvPr/>
          </p:nvSpPr>
          <p:spPr>
            <a:xfrm>
              <a:off x="-3905251" y="4294188"/>
              <a:ext cx="13027839" cy="1892300"/>
            </a:xfrm>
            <a:custGeom>
              <a:avLst/>
              <a:gdLst/>
              <a:ahLst/>
              <a:cxnLst/>
              <a:rect l="l" t="t" r="r" b="b"/>
              <a:pathLst>
                <a:path w="8196" h="1192" extrusionOk="0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endParaRPr>
            </a:p>
          </p:txBody>
        </p:sp>
      </p:grpSp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  <a:defRPr sz="4400" b="0" i="0" u="none" strike="noStrike" cap="none">
                <a:solidFill>
                  <a:srgbClr val="FFFFFF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000" b="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0" marR="0" lvl="1" indent="0" algn="ctr" rtl="0">
              <a:spcBef>
                <a:spcPts val="0"/>
              </a:spcBef>
              <a:buNone/>
              <a:defRPr sz="1000" b="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0" marR="0" lvl="2" indent="0" algn="ctr" rtl="0">
              <a:spcBef>
                <a:spcPts val="0"/>
              </a:spcBef>
              <a:buNone/>
              <a:defRPr sz="1000" b="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0" marR="0" lvl="3" indent="0" algn="ctr" rtl="0">
              <a:spcBef>
                <a:spcPts val="0"/>
              </a:spcBef>
              <a:buNone/>
              <a:defRPr sz="1000" b="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0" marR="0" lvl="4" indent="0" algn="ctr" rtl="0">
              <a:spcBef>
                <a:spcPts val="0"/>
              </a:spcBef>
              <a:buNone/>
              <a:defRPr sz="1000" b="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0" marR="0" lvl="5" indent="0" algn="ctr" rtl="0">
              <a:spcBef>
                <a:spcPts val="0"/>
              </a:spcBef>
              <a:buNone/>
              <a:defRPr sz="1000" b="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0" marR="0" lvl="6" indent="0" algn="ctr" rtl="0">
              <a:spcBef>
                <a:spcPts val="0"/>
              </a:spcBef>
              <a:buNone/>
              <a:defRPr sz="1000" b="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0" marR="0" lvl="7" indent="0" algn="ctr" rtl="0">
              <a:spcBef>
                <a:spcPts val="0"/>
              </a:spcBef>
              <a:buNone/>
              <a:defRPr sz="1000" b="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0" marR="0" lvl="8" indent="0" algn="ctr" rtl="0">
              <a:spcBef>
                <a:spcPts val="0"/>
              </a:spcBef>
              <a:buNone/>
              <a:defRPr sz="1000" b="0" u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a-ES"/>
              <a:t>‹Nº›</a:t>
            </a:fld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*"/>
              <a:defRPr sz="2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1pPr>
            <a:lvl2pPr marL="914400" marR="0" lvl="1" indent="-36830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Noto Sans Symbols"/>
              <a:buChar char="*"/>
              <a:defRPr sz="22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*"/>
              <a:defRPr sz="20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*"/>
              <a:defRPr sz="18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*"/>
              <a:defRPr sz="16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5pPr>
            <a:lvl6pPr marL="2743200" marR="0" lvl="5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6pPr>
            <a:lvl7pPr marL="3200400" marR="0" lvl="6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7pPr>
            <a:lvl8pPr marL="3657600" marR="0" lvl="7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8pPr>
            <a:lvl9pPr marL="4114800" marR="0" lvl="8" indent="-317500" algn="l" rtl="0">
              <a:spcBef>
                <a:spcPts val="384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chemeClr val="dk2"/>
                </a:solidFill>
                <a:latin typeface="Candara"/>
                <a:ea typeface="Candara"/>
                <a:cs typeface="Candara"/>
                <a:sym typeface="Candar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"/>
          <p:cNvSpPr txBox="1">
            <a:spLocks noGrp="1"/>
          </p:cNvSpPr>
          <p:nvPr>
            <p:ph type="ctrTitle"/>
          </p:nvPr>
        </p:nvSpPr>
        <p:spPr>
          <a:xfrm>
            <a:off x="467544" y="692696"/>
            <a:ext cx="8132440" cy="1368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959"/>
              <a:buFont typeface="Candara"/>
              <a:buNone/>
            </a:pPr>
            <a:r>
              <a:rPr lang="ca-ES" sz="3959"/>
              <a:t>ELS  /LES MESTRES DE CICLE INICIAL US RECOMANEM ELS SEGÜENTS LLIBRES:</a:t>
            </a:r>
            <a:endParaRPr sz="3959" dirty="0"/>
          </a:p>
        </p:txBody>
      </p:sp>
      <p:sp>
        <p:nvSpPr>
          <p:cNvPr id="133" name="Google Shape;133;p1"/>
          <p:cNvSpPr txBox="1">
            <a:spLocks noGrp="1"/>
          </p:cNvSpPr>
          <p:nvPr>
            <p:ph type="subTitle" idx="1"/>
          </p:nvPr>
        </p:nvSpPr>
        <p:spPr>
          <a:xfrm>
            <a:off x="876101" y="2202281"/>
            <a:ext cx="7920900" cy="417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ca-ES" sz="2800" dirty="0">
                <a:solidFill>
                  <a:srgbClr val="7030A0"/>
                </a:solidFill>
              </a:rPr>
              <a:t>EDUCACIÓ EMOCIONAL I VALORS:</a:t>
            </a: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ca-ES" sz="2800" dirty="0">
                <a:solidFill>
                  <a:schemeClr val="dk1"/>
                </a:solidFill>
              </a:rPr>
              <a:t>-TALPET TERRATRÈMOL. Anna </a:t>
            </a:r>
            <a:r>
              <a:rPr lang="ca-ES" sz="2800" dirty="0" err="1">
                <a:solidFill>
                  <a:schemeClr val="dk1"/>
                </a:solidFill>
              </a:rPr>
              <a:t>Llenas</a:t>
            </a:r>
            <a:r>
              <a:rPr lang="ca-ES" sz="2800" dirty="0">
                <a:solidFill>
                  <a:schemeClr val="dk1"/>
                </a:solidFill>
              </a:rPr>
              <a:t>. Ed. </a:t>
            </a:r>
            <a:r>
              <a:rPr lang="ca-ES" sz="2800" dirty="0" err="1">
                <a:solidFill>
                  <a:schemeClr val="dk1"/>
                </a:solidFill>
              </a:rPr>
              <a:t>Beascoa</a:t>
            </a:r>
            <a:r>
              <a:rPr lang="ca-ES" sz="2800" dirty="0">
                <a:solidFill>
                  <a:schemeClr val="dk1"/>
                </a:solidFill>
              </a:rPr>
              <a:t>.</a:t>
            </a: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ca-ES" sz="2800" dirty="0">
                <a:solidFill>
                  <a:schemeClr val="dk1"/>
                </a:solidFill>
              </a:rPr>
              <a:t>DE QUIN COLOR ÉS UN PETÓ ?. </a:t>
            </a:r>
            <a:r>
              <a:rPr lang="ca-ES" sz="2800" dirty="0" err="1">
                <a:solidFill>
                  <a:schemeClr val="dk1"/>
                </a:solidFill>
              </a:rPr>
              <a:t>Rocio</a:t>
            </a:r>
            <a:r>
              <a:rPr lang="ca-ES" sz="2800" dirty="0">
                <a:solidFill>
                  <a:schemeClr val="dk1"/>
                </a:solidFill>
              </a:rPr>
              <a:t> Bonilla. </a:t>
            </a:r>
            <a:r>
              <a:rPr lang="ca-ES" sz="2800" dirty="0" err="1">
                <a:solidFill>
                  <a:schemeClr val="dk1"/>
                </a:solidFill>
              </a:rPr>
              <a:t>Animallibres</a:t>
            </a:r>
            <a:endParaRPr sz="2800" dirty="0">
              <a:solidFill>
                <a:schemeClr val="dk1"/>
              </a:solidFill>
            </a:endParaRPr>
          </a:p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ca-ES" sz="2800" dirty="0">
                <a:solidFill>
                  <a:schemeClr val="dk1"/>
                </a:solidFill>
              </a:rPr>
              <a:t>AIXÍ ÉS EL MEU COR. Jo </a:t>
            </a:r>
            <a:r>
              <a:rPr lang="ca-ES" sz="2800" dirty="0" err="1">
                <a:solidFill>
                  <a:schemeClr val="dk1"/>
                </a:solidFill>
              </a:rPr>
              <a:t>Witek</a:t>
            </a:r>
            <a:r>
              <a:rPr lang="ca-ES" sz="2800" dirty="0">
                <a:solidFill>
                  <a:schemeClr val="dk1"/>
                </a:solidFill>
              </a:rPr>
              <a:t> i </a:t>
            </a:r>
            <a:r>
              <a:rPr lang="ca-ES" sz="2800" dirty="0" err="1">
                <a:solidFill>
                  <a:schemeClr val="dk1"/>
                </a:solidFill>
              </a:rPr>
              <a:t>Christine</a:t>
            </a:r>
            <a:r>
              <a:rPr lang="ca-ES" sz="2800" dirty="0">
                <a:solidFill>
                  <a:schemeClr val="dk1"/>
                </a:solidFill>
              </a:rPr>
              <a:t> </a:t>
            </a:r>
            <a:r>
              <a:rPr lang="ca-ES" sz="2800" dirty="0" err="1">
                <a:solidFill>
                  <a:schemeClr val="dk1"/>
                </a:solidFill>
              </a:rPr>
              <a:t>Roussey</a:t>
            </a:r>
            <a:r>
              <a:rPr lang="ca-ES" sz="2800" dirty="0">
                <a:solidFill>
                  <a:schemeClr val="dk1"/>
                </a:solidFill>
              </a:rPr>
              <a:t>. Editorial Brúixola.</a:t>
            </a:r>
            <a:endParaRPr dirty="0"/>
          </a:p>
          <a:p>
            <a:pPr marL="34290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Char char="•"/>
            </a:pPr>
            <a:r>
              <a:rPr lang="ca-ES" sz="2800" dirty="0">
                <a:solidFill>
                  <a:schemeClr val="dk1"/>
                </a:solidFill>
              </a:rPr>
              <a:t>T’ESTIMO (QUASI SEMPRE) . Anna </a:t>
            </a:r>
            <a:r>
              <a:rPr lang="ca-ES" sz="2800" dirty="0" err="1">
                <a:solidFill>
                  <a:schemeClr val="dk1"/>
                </a:solidFill>
              </a:rPr>
              <a:t>Llenas</a:t>
            </a:r>
            <a:r>
              <a:rPr lang="ca-ES" sz="2800" dirty="0">
                <a:solidFill>
                  <a:schemeClr val="dk1"/>
                </a:solidFill>
              </a:rPr>
              <a:t>. Ed. Estrella Polar.</a:t>
            </a:r>
            <a:endParaRPr sz="2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</a:endParaRPr>
          </a:p>
          <a:p>
            <a:pPr marL="342900" lvl="0" indent="-1651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SzPts val="2800"/>
              <a:buFont typeface="Arial"/>
              <a:buNone/>
            </a:pPr>
            <a:endParaRPr sz="28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"/>
          <p:cNvSpPr txBox="1">
            <a:spLocks noGrp="1"/>
          </p:cNvSpPr>
          <p:nvPr>
            <p:ph type="body" idx="1"/>
          </p:nvPr>
        </p:nvSpPr>
        <p:spPr>
          <a:xfrm>
            <a:off x="872075" y="1483354"/>
            <a:ext cx="7408200" cy="464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74320" lvl="0" indent="-274320" algn="l" rtl="0">
              <a:spcBef>
                <a:spcPts val="0"/>
              </a:spcBef>
              <a:spcAft>
                <a:spcPts val="0"/>
              </a:spcAft>
              <a:buSzPts val="3600"/>
              <a:buChar char="*"/>
            </a:pPr>
            <a:r>
              <a:rPr lang="ca-ES" sz="3600" dirty="0"/>
              <a:t>Poesia:</a:t>
            </a:r>
            <a:endParaRPr sz="3600" dirty="0"/>
          </a:p>
          <a:p>
            <a:pPr marL="274320" lvl="0" indent="-198120" algn="l" rtl="0">
              <a:spcBef>
                <a:spcPts val="0"/>
              </a:spcBef>
              <a:spcAft>
                <a:spcPts val="0"/>
              </a:spcAft>
              <a:buSzPts val="2400"/>
              <a:buChar char="*"/>
            </a:pPr>
            <a:r>
              <a:rPr lang="ca-ES" dirty="0"/>
              <a:t>Una mà de fantasmes. Núria Freixa </a:t>
            </a:r>
            <a:r>
              <a:rPr lang="ca-ES" dirty="0" err="1"/>
              <a:t>Domènech.Ed</a:t>
            </a:r>
            <a:r>
              <a:rPr lang="ca-ES" dirty="0"/>
              <a:t>. </a:t>
            </a:r>
            <a:r>
              <a:rPr lang="ca-ES" dirty="0" err="1"/>
              <a:t>Neopàtria</a:t>
            </a:r>
            <a:r>
              <a:rPr lang="ca-ES" dirty="0"/>
              <a:t>.</a:t>
            </a:r>
            <a:endParaRPr dirty="0"/>
          </a:p>
          <a:p>
            <a:pPr marL="274320" lvl="0" indent="-198120" algn="l" rtl="0">
              <a:spcBef>
                <a:spcPts val="0"/>
              </a:spcBef>
              <a:spcAft>
                <a:spcPts val="0"/>
              </a:spcAft>
              <a:buSzPts val="2400"/>
              <a:buChar char="*"/>
            </a:pPr>
            <a:r>
              <a:rPr lang="ca-ES" dirty="0"/>
              <a:t>Estimades feres (bestiari). Ricard </a:t>
            </a:r>
            <a:r>
              <a:rPr lang="ca-ES" dirty="0" err="1"/>
              <a:t>Bonmatí.Ed</a:t>
            </a:r>
            <a:r>
              <a:rPr lang="ca-ES" dirty="0"/>
              <a:t> </a:t>
            </a:r>
            <a:r>
              <a:rPr lang="ca-ES" dirty="0" err="1"/>
              <a:t>Bruño</a:t>
            </a:r>
            <a:r>
              <a:rPr lang="ca-ES" dirty="0"/>
              <a:t>. </a:t>
            </a:r>
            <a:endParaRPr dirty="0"/>
          </a:p>
          <a:p>
            <a:pPr marL="274320" lvl="0" indent="-198120" algn="l" rtl="0">
              <a:spcBef>
                <a:spcPts val="0"/>
              </a:spcBef>
              <a:spcAft>
                <a:spcPts val="0"/>
              </a:spcAft>
              <a:buSzPts val="2400"/>
              <a:buChar char="*"/>
            </a:pPr>
            <a:r>
              <a:rPr lang="ca-ES" dirty="0"/>
              <a:t>Bon dia, poesia!. Joana Raspall. Ed Baula</a:t>
            </a:r>
            <a:endParaRPr dirty="0"/>
          </a:p>
          <a:p>
            <a:pPr marL="274320" lvl="0" indent="-198120" algn="l" rtl="0">
              <a:spcBef>
                <a:spcPts val="0"/>
              </a:spcBef>
              <a:spcAft>
                <a:spcPts val="0"/>
              </a:spcAft>
              <a:buSzPts val="2400"/>
              <a:buChar char="*"/>
            </a:pPr>
            <a:r>
              <a:rPr lang="ca-ES" dirty="0"/>
              <a:t>Pinzellades en vers. Joana Raspall. Ed Baula</a:t>
            </a:r>
            <a:endParaRPr dirty="0"/>
          </a:p>
          <a:p>
            <a:pPr marL="274320" lvl="0" indent="-198120" algn="l" rtl="0">
              <a:spcBef>
                <a:spcPts val="0"/>
              </a:spcBef>
              <a:spcAft>
                <a:spcPts val="0"/>
              </a:spcAft>
              <a:buSzPts val="2400"/>
              <a:buChar char="*"/>
            </a:pPr>
            <a:r>
              <a:rPr lang="ca-ES" dirty="0"/>
              <a:t>Marina/Cavall de mar. Olga Xirinacs. Ed </a:t>
            </a:r>
            <a:r>
              <a:rPr lang="ca-ES" dirty="0" err="1"/>
              <a:t>Barcanova</a:t>
            </a:r>
            <a:endParaRPr dirty="0"/>
          </a:p>
          <a:p>
            <a:pPr marL="274320" lvl="0" indent="-198120" algn="l" rtl="0">
              <a:spcBef>
                <a:spcPts val="0"/>
              </a:spcBef>
              <a:spcAft>
                <a:spcPts val="0"/>
              </a:spcAft>
              <a:buSzPts val="2400"/>
              <a:buChar char="*"/>
            </a:pPr>
            <a:r>
              <a:rPr lang="ca-ES" dirty="0"/>
              <a:t>Per molts anys. Miquel Martí i Pol. Ed </a:t>
            </a:r>
            <a:r>
              <a:rPr lang="ca-ES" dirty="0" err="1"/>
              <a:t>Barcanova</a:t>
            </a:r>
            <a:endParaRPr dirty="0"/>
          </a:p>
          <a:p>
            <a:pPr marL="274320" lvl="0" indent="-160020" algn="l" rtl="0">
              <a:spcBef>
                <a:spcPts val="0"/>
              </a:spcBef>
              <a:spcAft>
                <a:spcPts val="0"/>
              </a:spcAft>
              <a:buSzPts val="1800"/>
              <a:buChar char="*"/>
            </a:pPr>
            <a:r>
              <a:rPr lang="ca-ES" dirty="0"/>
              <a:t>Poesies amb suc. Antologia poètica per a </a:t>
            </a:r>
            <a:r>
              <a:rPr lang="ca-ES" dirty="0" err="1"/>
              <a:t>nens.Selecció</a:t>
            </a:r>
            <a:r>
              <a:rPr lang="ca-ES" dirty="0"/>
              <a:t> de Miquel Desclot. La Galera.</a:t>
            </a:r>
            <a:endParaRPr dirty="0"/>
          </a:p>
          <a:p>
            <a:pPr marL="27432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274320" lvl="0" indent="-121920" algn="l" rtl="0"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dirty="0"/>
          </a:p>
        </p:txBody>
      </p:sp>
      <p:sp>
        <p:nvSpPr>
          <p:cNvPr id="139" name="Google Shape;139;p2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Candara"/>
              <a:buNone/>
            </a:pPr>
            <a:r>
              <a:rPr lang="ca-ES"/>
              <a:t>D’ALTRES...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83847acd25_0_0"/>
          <p:cNvSpPr txBox="1">
            <a:spLocks noGrp="1"/>
          </p:cNvSpPr>
          <p:nvPr>
            <p:ph type="body" idx="1"/>
          </p:nvPr>
        </p:nvSpPr>
        <p:spPr>
          <a:xfrm>
            <a:off x="872067" y="2675467"/>
            <a:ext cx="7408200" cy="345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*"/>
            </a:pPr>
            <a:r>
              <a:rPr lang="ca-ES" dirty="0" err="1"/>
              <a:t>L’excavaller</a:t>
            </a:r>
            <a:r>
              <a:rPr lang="ca-ES" dirty="0"/>
              <a:t> Sant Jordi. Mercè Canals. Ed Baula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*"/>
            </a:pPr>
            <a:r>
              <a:rPr lang="ca-ES" dirty="0"/>
              <a:t>En </a:t>
            </a:r>
            <a:r>
              <a:rPr lang="ca-ES" dirty="0" err="1"/>
              <a:t>Patufot</a:t>
            </a:r>
            <a:r>
              <a:rPr lang="ca-ES" dirty="0"/>
              <a:t>. Ed Baula (contes </a:t>
            </a:r>
            <a:r>
              <a:rPr lang="ca-ES" dirty="0" err="1"/>
              <a:t>desexplicats</a:t>
            </a:r>
            <a:r>
              <a:rPr lang="ca-ES" dirty="0"/>
              <a:t>)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*"/>
            </a:pPr>
            <a:r>
              <a:rPr lang="ca-ES" dirty="0"/>
              <a:t>Dos esquirols i una pinya. </a:t>
            </a:r>
            <a:r>
              <a:rPr lang="ca-ES" dirty="0" err="1"/>
              <a:t>Rachel</a:t>
            </a:r>
            <a:r>
              <a:rPr lang="ca-ES" dirty="0"/>
              <a:t> </a:t>
            </a:r>
            <a:r>
              <a:rPr lang="ca-ES" dirty="0" err="1"/>
              <a:t>Bright</a:t>
            </a:r>
            <a:r>
              <a:rPr lang="ca-ES" dirty="0"/>
              <a:t>. Ed Baula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*"/>
            </a:pPr>
            <a:r>
              <a:rPr lang="ca-ES" dirty="0"/>
              <a:t>Com es fan les coses? </a:t>
            </a:r>
            <a:r>
              <a:rPr lang="ca-ES" dirty="0" err="1"/>
              <a:t>O.Ruzicka</a:t>
            </a:r>
            <a:r>
              <a:rPr lang="ca-ES" dirty="0"/>
              <a:t>. Ed Baula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*"/>
            </a:pPr>
            <a:r>
              <a:rPr lang="ca-ES" dirty="0"/>
              <a:t>El Sol i els planetes. Patricia </a:t>
            </a:r>
            <a:r>
              <a:rPr lang="ca-ES" dirty="0" err="1"/>
              <a:t>Geis</a:t>
            </a:r>
            <a:r>
              <a:rPr lang="ca-ES" dirty="0"/>
              <a:t>. Ed. </a:t>
            </a:r>
            <a:r>
              <a:rPr lang="ca-ES" dirty="0" err="1"/>
              <a:t>Combel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*"/>
            </a:pPr>
            <a:r>
              <a:rPr lang="ca-ES" dirty="0"/>
              <a:t>Raspall. Pere Calders. </a:t>
            </a:r>
            <a:r>
              <a:rPr lang="ca-ES" dirty="0" err="1"/>
              <a:t>Hymsa</a:t>
            </a:r>
            <a:r>
              <a:rPr lang="ca-ES" dirty="0"/>
              <a:t>.</a:t>
            </a:r>
            <a:endParaRPr dirty="0"/>
          </a:p>
        </p:txBody>
      </p:sp>
      <p:sp>
        <p:nvSpPr>
          <p:cNvPr id="145" name="Google Shape;145;g83847acd25_0_0"/>
          <p:cNvSpPr txBox="1">
            <a:spLocks noGrp="1"/>
          </p:cNvSpPr>
          <p:nvPr>
            <p:ph type="title"/>
          </p:nvPr>
        </p:nvSpPr>
        <p:spPr>
          <a:xfrm>
            <a:off x="457200" y="338328"/>
            <a:ext cx="8229600" cy="12528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orma de onda">
  <a:themeElements>
    <a:clrScheme name="Forma de onda">
      <a:dk1>
        <a:srgbClr val="000000"/>
      </a:dk1>
      <a:lt1>
        <a:srgbClr val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</Words>
  <Application>Microsoft Office PowerPoint</Application>
  <PresentationFormat>Presentación en pantalla (4:3)</PresentationFormat>
  <Paragraphs>22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Noto Sans Symbols</vt:lpstr>
      <vt:lpstr>Candara</vt:lpstr>
      <vt:lpstr>Forma de onda</vt:lpstr>
      <vt:lpstr>ELS  /LES MESTRES DE CICLE INICIAL US RECOMANEM ELS SEGÜENTS LLIBRES:</vt:lpstr>
      <vt:lpstr>D’ALTRES...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ELS  /LES MESTRES DE CICLE INICIAL US RECOMANEM ELS SEGÜENTS LLIBRES:</dc:title>
  <dc:creator>usuari</dc:creator>
  <cp:lastModifiedBy>HP</cp:lastModifiedBy>
  <cp:revision>1</cp:revision>
  <dcterms:created xsi:type="dcterms:W3CDTF">2020-04-16T10:02:08Z</dcterms:created>
  <dcterms:modified xsi:type="dcterms:W3CDTF">2020-04-21T15:48:47Z</dcterms:modified>
</cp:coreProperties>
</file>