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embeddedFontLst>
    <p:embeddedFont>
      <p:font typeface="Overlock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inUoWT4K7cqhKlyKhQt1U2EW0M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9575C8E-4074-4ABD-BB21-2C9C01BC5C0D}">
  <a:tblStyle styleId="{89575C8E-4074-4ABD-BB21-2C9C01BC5C0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Overlock-regular.fntdata"/><Relationship Id="rId21" Type="http://schemas.openxmlformats.org/officeDocument/2006/relationships/slide" Target="slides/slide16.xml"/><Relationship Id="rId24" Type="http://schemas.openxmlformats.org/officeDocument/2006/relationships/font" Target="fonts/Overlock-italic.fntdata"/><Relationship Id="rId23" Type="http://schemas.openxmlformats.org/officeDocument/2006/relationships/font" Target="fonts/Overlock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Overlo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940b06a9a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g2940b06a9a3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8e9b683b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18e9b683bb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40b06a9a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g2940b06a9a3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40b06a9a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g2940b06a9a3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d405a6520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g1d405a65206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9544b973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g29544b9736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9544b9736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g29544b9736d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405a652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1d405a6520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40b06a9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g2940b06a9a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40b06a9a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g2940b06a9a3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8dabfac8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g18dabfac8d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40b06a9a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g2940b06a9a3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40b06a9a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g2940b06a9a3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d405a6520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g1d405a65206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940b06a9a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g2940b06a9a3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0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5" name="Google Shape;85;p1"/>
          <p:cNvGraphicFramePr/>
          <p:nvPr/>
        </p:nvGraphicFramePr>
        <p:xfrm>
          <a:off x="1236000" y="16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665375"/>
                <a:gridCol w="1330725"/>
                <a:gridCol w="1413525"/>
                <a:gridCol w="1447425"/>
                <a:gridCol w="1571650"/>
                <a:gridCol w="1635700"/>
                <a:gridCol w="1344475"/>
              </a:tblGrid>
              <a:tr h="225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>
                          <a:solidFill>
                            <a:schemeClr val="dk1"/>
                          </a:solidFill>
                        </a:rPr>
                        <a:t>P3</a:t>
                      </a:r>
                      <a:endParaRPr b="1" sz="12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 P4 I P5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1R I 2n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3r</a:t>
                      </a:r>
                      <a:endParaRPr b="1" sz="12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4t i 6e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5E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12:30h – 13:15h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chemeClr val="accent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sz="2400" u="none" cap="none" strike="noStrike">
                        <a:solidFill>
                          <a:srgbClr val="FFC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1"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ACTIVITAT</a:t>
                      </a:r>
                      <a:endParaRPr b="1" sz="2400" u="none" cap="none" strike="noStrike">
                        <a:solidFill>
                          <a:srgbClr val="FFC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ACTIVITAT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chemeClr val="accent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1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13:30h – 14:15h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100" u="none" cap="none" strike="noStrike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MIGDIADA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1" sz="2400" u="none" cap="none" strike="noStrike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ca-ES" sz="22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ACTIVITAT 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ca-ES" sz="24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ACTIVITAT</a:t>
                      </a:r>
                      <a:endParaRPr b="1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chemeClr val="accent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i="0" sz="2400" u="none" cap="none" strike="noStrike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DINAR</a:t>
                      </a:r>
                      <a:endParaRPr b="1" sz="2400" u="none" cap="none" strike="noStrike">
                        <a:solidFill>
                          <a:srgbClr val="92D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3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ACTIVITAT</a:t>
                      </a:r>
                      <a:endParaRPr sz="13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1"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14:15h – 14:45h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400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solidFill>
                          <a:srgbClr val="92D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solidFill>
                          <a:srgbClr val="92D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solidFill>
                          <a:srgbClr val="92D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a-ES" sz="2400" u="none" cap="none" strike="noStrike">
                          <a:solidFill>
                            <a:srgbClr val="92D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LLIURE</a:t>
                      </a:r>
                      <a:endParaRPr b="1"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ca-ES" sz="1200" u="none" cap="none" strike="noStrike"/>
                        <a:t>14:45 A 15:00</a:t>
                      </a:r>
                      <a:endParaRPr b="1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b="1" sz="2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sz="8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sz="8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sz="8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a-E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Rentar mans i tranquil·litat</a:t>
                      </a:r>
                      <a:endParaRPr sz="8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6" name="Google Shape;86;p1"/>
          <p:cNvSpPr txBox="1"/>
          <p:nvPr/>
        </p:nvSpPr>
        <p:spPr>
          <a:xfrm>
            <a:off x="3609975" y="1066589"/>
            <a:ext cx="8022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HORARI ESPAI DE MIGDIA LA MINERVA 2022 - 2023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47" name="Google Shape;147;g2940b06a9a3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8" name="Google Shape;148;g2940b06a9a3_0_42"/>
          <p:cNvGraphicFramePr/>
          <p:nvPr/>
        </p:nvGraphicFramePr>
        <p:xfrm>
          <a:off x="742650" y="1374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57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“Pica paret”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“Aniversaris”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“Bàsquet”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“Pistoler”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“Aniversaris”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“Bàsquet”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“Bomba”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“Pot dels pensaments amb rotllo paper wc”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“Bàsquet”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“Aranya”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MANUALITAT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“DibUixem la nostra mà”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“Classificació”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HORT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“Cantonades”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62125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TV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9" name="Google Shape;149;g2940b06a9a3_0_42"/>
          <p:cNvSpPr txBox="1"/>
          <p:nvPr/>
        </p:nvSpPr>
        <p:spPr>
          <a:xfrm>
            <a:off x="742649" y="1004789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MAIG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(3r)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54" name="Google Shape;154;g18e9b683bb6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5" name="Google Shape;155;g18e9b683bb6_0_0"/>
          <p:cNvGraphicFramePr/>
          <p:nvPr/>
        </p:nvGraphicFramePr>
        <p:xfrm>
          <a:off x="742650" y="17409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“Pedra, paper, tisora”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0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2n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“Papiroflexia”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“Joc treure rodes”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EXP CORPORAL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“Imitem personatges”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ROTLLANA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“Bomba”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</a:t>
                      </a:r>
                      <a:r>
                        <a:rPr lang="ca-ES"/>
                        <a:t>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“Mocador”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1er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“Papiroflexia”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“Cuc de la pilota”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EXP CORPORAL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“Professions”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ROTLLANA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“Telèfon”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“Tots a una roda”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2n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“Dibuixem papallones”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“Cursa de relleus”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EXP CORPORAL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“Joc capsetes”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ROTLLANA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“Corrent”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“Vius i morts però amb canvi d’equip”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6" name="Google Shape;156;g18e9b683bb6_0_0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MARÇ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(2n i 1r)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61" name="Google Shape;161;g2940b06a9a3_0_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2" name="Google Shape;162;g2940b06a9a3_0_54"/>
          <p:cNvGraphicFramePr/>
          <p:nvPr/>
        </p:nvGraphicFramePr>
        <p:xfrm>
          <a:off x="742650" y="17409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65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PSICOMOTRIU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“Pilota per sobre el cap”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EXP CORPORAL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“Dansa tradicional”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ROTLLANA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“Sabateta blanca”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“Mocador”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1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2n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“Objecte entre la parella”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EXP CORPORAL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“Mirall”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ROTLLANA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“Telèfon”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12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COOPERATIU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“Pedra, paper tisores”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1er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“Drac de Sant Jordi”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“Circuit”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EXP CORPORAL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“Professions”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ROTLLANA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“Tot s’hi val”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19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TRADICIONAL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“Cantonades”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2n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“Drac de Sant Jordi”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PSICOMOTRIU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“Drac”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EXP CORPORAL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“Conte teatralitzat”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25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ROTLLANA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“Les claus de Sant Jordi”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COOPERATIU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“Número més alt”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3" name="Google Shape;163;g2940b06a9a3_0_54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ABRIL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(2n i 1r)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68" name="Google Shape;168;g2940b06a9a3_0_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9" name="Google Shape;169;g2940b06a9a3_0_60"/>
          <p:cNvGraphicFramePr/>
          <p:nvPr/>
        </p:nvGraphicFramePr>
        <p:xfrm>
          <a:off x="742650" y="1481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ROTLLANA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“Zig- Zag - Zug”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</a:t>
                      </a:r>
                      <a:r>
                        <a:rPr lang="ca-ES"/>
                        <a:t>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“Pica paret”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86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HORT 1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er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-“Flors”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PSICOMOTRIU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“Treiem les cues”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EXP CORPORAL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“Animals”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ROTLLANA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“Samurai”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COOPERATIU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“Números”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14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HORT 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2n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“Flors amb mans”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PSICOMOTRIU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“Treure Rodes”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EXP CORPORAL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“Conte teatralitzat”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ROTLLANA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“Telèfon”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TRADICIONAL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“Aranya”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86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HORT 1er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-“Animals”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PSICOMOTRIU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“Cursa de relleus”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EXP CORPORAL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“Conte teatralitzat”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ROTLLANA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“Nom i fruita amb la inicial”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COOPERATIU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“Pedra, paper, tisora”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27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HORT 2n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MANUALITAT-“Animals”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28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PSICOMOTRIU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“Circuit”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EXP CORPORAL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ROTLLANA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“Corrent”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“Mare lloca”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g2940b06a9a3_0_60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MAIG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(2n i 1r)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75" name="Google Shape;175;g1d405a65206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6" name="Google Shape;176;g1d405a65206_0_12"/>
          <p:cNvGraphicFramePr/>
          <p:nvPr/>
        </p:nvGraphicFramePr>
        <p:xfrm>
          <a:off x="742650" y="16977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MINI DISCO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DIRIGIT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“Pica paret”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“Dibuixem monstres”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SIMBÒLIC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8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 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“Fet i amagar”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“Identificar objectes”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TEATRE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“Quina professió?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15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“Búsqueda del tresor”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“Pedaç de l’ull”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CANÇó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“Els pirates”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22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g1d405a65206_0_12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MARÇ I3, 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i4 i i5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82" name="Google Shape;182;g29544b9736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3" name="Google Shape;183;g29544b9736d_0_0"/>
          <p:cNvGraphicFramePr/>
          <p:nvPr/>
        </p:nvGraphicFramePr>
        <p:xfrm>
          <a:off x="742650" y="1526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66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</a:t>
                      </a:r>
                      <a:r>
                        <a:rPr lang="ca-ES">
                          <a:solidFill>
                            <a:schemeClr val="dk1"/>
                          </a:solidFill>
                        </a:rPr>
                        <a:t>S OLIMPICS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Atletisme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 circuit de relleus”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JOCS OLIMPICS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Natació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“enganxar peces a la silueta”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JOCS OLIMPICS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Bitlles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JOCS OLIMPICS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Entrega de premis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“Medalles”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“Pintar mural primavera”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9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ARTS ESCÈNIQUES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“mímica”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DANSA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“Got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“mòbil del temps”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MINI DISCO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CONTE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Sobre la Vergonya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16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“fet i amagar”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“Drac de Sant Jordi amb oueres”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TALENTS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“Què sé fer”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MINI DISCO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Conte Sant Jordi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23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“pica paret”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“Punt de llibre”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25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TALENTS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“Què sé fer”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4" name="Google Shape;184;g29544b9736d_0_0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ABRIL I3, 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i4 i i5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89" name="Google Shape;189;g29544b9736d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0" name="Google Shape;190;g29544b9736d_0_6"/>
          <p:cNvGraphicFramePr/>
          <p:nvPr/>
        </p:nvGraphicFramePr>
        <p:xfrm>
          <a:off x="742650" y="1526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SIMBòLIC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PARLEM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JOCS OLÍMPICS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“circuit de relleus”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7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“claus de sant Jordi”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OLÍMPICS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“futbol”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JOCS OLÍMPICS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“tir d’avions de paper reciclat”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JOCS OLÍMPICS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“Entrega de medalles”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Sobre </a:t>
                      </a:r>
                      <a:r>
                        <a:rPr lang="ca-ES" sz="1400" u="none" cap="none" strike="noStrike"/>
                        <a:t>animals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“Cadires”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“Pintar mascares”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SIMBÒLIC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“Joc simbòlic”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Sobre </a:t>
                      </a:r>
                      <a:r>
                        <a:rPr lang="ca-ES" sz="1400" u="none" cap="none" strike="noStrike"/>
                        <a:t>paisos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“Cadires”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CONEIXEM-NOS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“d’on és la nostra familia”, “menjar típic”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RACÓ ARTÍSTIC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“Mapa mundi”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MINI DISCO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CONTE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“Els 5 sentits”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DIRIGIT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“Identificar companys i objectes sense mirar”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“Toquem textures”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JOC SIMBÒLIC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“Imitació d’animals per sons”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SENSORIAL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“Camí de textures”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g29544b9736d_0_6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MAIG I3, 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i4 i i5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91" name="Google Shape;91;g1d405a65206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g1d405a65206_0_0"/>
          <p:cNvGraphicFramePr/>
          <p:nvPr/>
        </p:nvGraphicFramePr>
        <p:xfrm>
          <a:off x="742650" y="18102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TAULA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“El llop”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“Bàsquet”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TELEVISIU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“Tenim talent”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“Bàsquet”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LÒGICA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“Dixit”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PSICOMOTRICITAT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“Coreografia balls”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MANUALITAT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“Dissenyem escuts”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TORNEIG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“Handball”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“Papiroflexia”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4t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TORNEIG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“Handball”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TELEVISIU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TORNEIG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“Handball”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DE LÒGICA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6e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SETMANA SANTA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26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SETMANA SANTA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27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SETMANA SANTA</a:t>
                      </a:r>
                      <a:endParaRPr sz="1400" u="none" cap="none" strike="noStrike"/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28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SETMANA SANTA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SETMANA SANTA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g1d405a65206_0_0"/>
          <p:cNvSpPr txBox="1"/>
          <p:nvPr/>
        </p:nvSpPr>
        <p:spPr>
          <a:xfrm>
            <a:off x="742649" y="95121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MARÇ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 (4t, i 6è)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98" name="Google Shape;98;g2940b06a9a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g2940b06a9a3_0_0"/>
          <p:cNvGraphicFramePr/>
          <p:nvPr/>
        </p:nvGraphicFramePr>
        <p:xfrm>
          <a:off x="742650" y="17197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4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SETMANA SANTA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TELEVISIU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“Fem equips”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4t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“Pitxi peu”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TELEVISIU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“Pitxi peu”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L’ÒGICA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 6e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REFLEXIONEM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“Pitxi peu”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TELEVISIU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/>
                        <a:t>“Pitxi peu”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 4t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“Sant Jordi”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26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HORT 6e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REFEXIONEM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g2940b06a9a3_0_0"/>
          <p:cNvSpPr txBox="1"/>
          <p:nvPr/>
        </p:nvSpPr>
        <p:spPr>
          <a:xfrm>
            <a:off x="742649" y="95121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ABRIL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(4t, i 6è)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05" name="Google Shape;105;g2940b06a9a3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6" name="Google Shape;106;g2940b06a9a3_0_6"/>
          <p:cNvGraphicFramePr/>
          <p:nvPr/>
        </p:nvGraphicFramePr>
        <p:xfrm>
          <a:off x="742650" y="13205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5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FESTA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LÒGICA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4t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“Volley”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</a:t>
                      </a:r>
                      <a:r>
                        <a:rPr lang="ca-ES"/>
                        <a:t>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“Mocador”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“Volley”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6e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RELFEXIONEM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PSICOMOTRICITAT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“Danses coreografiques”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</a:t>
                      </a:r>
                      <a:r>
                        <a:rPr lang="ca-ES"/>
                        <a:t>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“Pica paret”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PSICOMOTRICITAT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“Danses coreografies”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 4t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/>
                        <a:t>“Rugby”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“Aranya”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“Rugby”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LÒGICA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 6e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REFLEXIOINEM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0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“Rugby”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“Cantonades”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“Rugby”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DE TAULA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HORT 4t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REFLEXIONEM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7" name="Google Shape;107;g2940b06a9a3_0_6"/>
          <p:cNvSpPr txBox="1"/>
          <p:nvPr/>
        </p:nvSpPr>
        <p:spPr>
          <a:xfrm>
            <a:off x="742649" y="95121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MAIG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(4t, i 6è)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12" name="Google Shape;112;g18dabfac8d2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3" name="Google Shape;113;g18dabfac8d2_0_0"/>
          <p:cNvGraphicFramePr/>
          <p:nvPr/>
        </p:nvGraphicFramePr>
        <p:xfrm>
          <a:off x="742650" y="1526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4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ESPORTS ADAPTATS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“Futbol minuvàlids”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“Boca de paper”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“Pedra, paper, tisora”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ESPORTS ADAPTATS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 amb una mà”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TELEVISIU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“Compartim rodes”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ESPORTS ADAPTATS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“Bàsquet ulls tapats”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TELEVISIU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HORT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COOPERATIU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“Vius i Morts”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4" name="Google Shape;114;g18dabfac8d2_0_0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MARÇ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(5è)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19" name="Google Shape;119;g2940b06a9a3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Google Shape;120;g2940b06a9a3_0_18"/>
          <p:cNvGraphicFramePr/>
          <p:nvPr/>
        </p:nvGraphicFramePr>
        <p:xfrm>
          <a:off x="742650" y="1526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2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“Dibuix escuts”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 “Volley”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REFLEXIONEM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“Mocador”</a:t>
                      </a:r>
                      <a:endParaRPr/>
                    </a:p>
                  </a:txBody>
                  <a:tcPr marT="0" marB="0" marR="62125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53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“Volley”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“Papiroflexia”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 “Volley”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“Cantonades”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“Futbol”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TELEVISIU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“Tenim talent”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 “Futbol”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“Vius i Morts”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“Bàsquet”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MANUALITAT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“Sant Jordi”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TORNEIG “Bàsquet”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HORT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</a:t>
                      </a:r>
                      <a:r>
                        <a:rPr lang="ca-ES"/>
                        <a:t>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“Tot s’hi val”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1" name="Google Shape;121;g2940b06a9a3_0_18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ABRIL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(5è)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26" name="Google Shape;126;g2940b06a9a3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7" name="Google Shape;127;g2940b06a9a3_0_24"/>
          <p:cNvGraphicFramePr/>
          <p:nvPr/>
        </p:nvGraphicFramePr>
        <p:xfrm>
          <a:off x="742650" y="1526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TRADICIONAL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“Pi 1”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DE TAULA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08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“Pitxi peu”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MANUALITATS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“creació de bústies per missatges”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 “Pitxi peu”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HORT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DIRIGIT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“Canvi rodes”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TAULA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12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TORNEIG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“Dansa coreogràfica”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SEGUEIX EL FIL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/>
                        <a:t>TORNEIG “Dansa”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 Pica paret”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TAULA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ESPORTS ADAPTATS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“Volley amb una mà”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BONS MOMENTS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“Enviem missatges positius als companys”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PSICO -  “Circuit”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DIRIGIT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“Cantonades”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TAULA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27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ESPORTS INVENTATS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“partit d’un esport inventat i acordat”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28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HISTÒRIES PERSONALS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“llegim els missatges”</a:t>
                      </a:r>
                      <a:endParaRPr/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29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PSICO -  “Circuit”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REFLEXIONEM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JOC TRADICIONAL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“Stop”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/>
                        <a:t>31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DE TAULA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8" name="Google Shape;128;g2940b06a9a3_0_24"/>
          <p:cNvSpPr txBox="1"/>
          <p:nvPr/>
        </p:nvSpPr>
        <p:spPr>
          <a:xfrm>
            <a:off x="742649" y="1111964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MAIG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(5è)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33" name="Google Shape;133;g1d405a65206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4" name="Google Shape;134;g1d405a65206_0_6"/>
          <p:cNvGraphicFramePr/>
          <p:nvPr/>
        </p:nvGraphicFramePr>
        <p:xfrm>
          <a:off x="742650" y="1659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57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“Papiroflexia”Come cocos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“Fem equips i carreres”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Pica-paret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“Papiroflexia” Avions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Mocador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Creem el nostre escut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“Volley”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Telèfon trencat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5" name="Google Shape;135;g1d405a65206_0_6"/>
          <p:cNvSpPr txBox="1"/>
          <p:nvPr/>
        </p:nvSpPr>
        <p:spPr>
          <a:xfrm>
            <a:off x="742649" y="1004789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MARÇ 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(3r)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o&#10;&#10;Descripción generada automáticamente con confianza media" id="140" name="Google Shape;140;g2940b06a9a3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350" y="9000"/>
            <a:ext cx="11601301" cy="10575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1" name="Google Shape;141;g2940b06a9a3_0_36"/>
          <p:cNvGraphicFramePr/>
          <p:nvPr/>
        </p:nvGraphicFramePr>
        <p:xfrm>
          <a:off x="742650" y="17733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{89575C8E-4074-4ABD-BB21-2C9C01BC5C0D}</a:tableStyleId>
              </a:tblPr>
              <a:tblGrid>
                <a:gridCol w="2108075"/>
                <a:gridCol w="2170875"/>
                <a:gridCol w="1932525"/>
                <a:gridCol w="1818575"/>
                <a:gridCol w="1931050"/>
              </a:tblGrid>
              <a:tr h="157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DILLUNS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DIMARTS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DIMECRES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DIJOUS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ca-ES" sz="1050" u="none" cap="none" strike="noStrike"/>
                        <a:t>DIVENDRES</a:t>
                      </a:r>
                      <a:endParaRPr b="1" sz="10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66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FESTA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LLIGUETA D’ESPORTS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“Volley”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HORT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TRADICIONAL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Samurai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TV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“Papallones”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“Futbol”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REFLEXIONEM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Ajuntem papallones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11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TRADICIONAL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Galineta cega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Mandales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“Futbol”</a:t>
                      </a:r>
                      <a:endParaRPr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17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HORT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18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JOC TRADICIONAL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Atrapar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19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JOC TV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30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MANUALITAT</a:t>
                      </a:r>
                      <a:endParaRPr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“Dibuixa el teu drac”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LLIGUETA D’ESPORTS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“Futbol”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/>
                        <a:t>24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a-ES" sz="1400" u="none" cap="none" strike="noStrike"/>
                        <a:t>REFLEXIONEM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TRADICIONAL4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Caça conills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26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ca-ES">
                          <a:solidFill>
                            <a:schemeClr val="dk1"/>
                          </a:solidFill>
                        </a:rPr>
                        <a:t>JOC TV</a:t>
                      </a:r>
                      <a:endParaRPr sz="1400" u="none" cap="none" strike="noStrike"/>
                    </a:p>
                  </a:txBody>
                  <a:tcPr marT="0" marB="0" marR="50550" marL="505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2" name="Google Shape;142;g2940b06a9a3_0_36"/>
          <p:cNvSpPr txBox="1"/>
          <p:nvPr/>
        </p:nvSpPr>
        <p:spPr>
          <a:xfrm>
            <a:off x="742649" y="1004789"/>
            <a:ext cx="110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PROGRAMACIÓ ACTIVITATS LLEURE EDUCATIU ESPAI DE MIGDIA LA MINERVA - </a:t>
            </a:r>
            <a:r>
              <a:rPr b="1" lang="ca-ES" sz="1800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ABRIL</a:t>
            </a:r>
            <a:r>
              <a:rPr b="1" i="0" lang="ca-ES" sz="1800" u="none" cap="none" strike="noStrike">
                <a:solidFill>
                  <a:srgbClr val="E67172"/>
                </a:solidFill>
                <a:latin typeface="Overlock"/>
                <a:ea typeface="Overlock"/>
                <a:cs typeface="Overlock"/>
                <a:sym typeface="Overlock"/>
              </a:rPr>
              <a:t>(3r)</a:t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2022-10-25T14:07:09Z</dcterms:created>
  <dc:creator>Carolina Conde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0x01010030927564C1040841999D08BDB29B2AAE</vt:lpwstr>
  </property>
</Properties>
</file>