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94" r:id="rId5"/>
  </p:sldIdLst>
  <p:sldSz cx="12192000" cy="6858000"/>
  <p:notesSz cx="6797675" cy="992663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8B8806A-20CF-A92E-2F3C-1E94284A7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65689563-BD37-0B23-B1F2-E74358A8B4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86585C8C-F73F-36AD-ADA3-2292425B8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AA2C6037-6688-7966-3842-73F447271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1165AFB3-0B25-2199-984F-D3F347EB9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3145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0BFC6A37-2255-DCAA-332D-5EF7C98CB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FC569655-E8A5-4869-AF53-72EBA75CB4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8140718C-AA91-8A06-9B43-ECED66772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D7B5EE98-0BF5-4108-1378-FE0FA234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DC043E27-DD74-1D7B-9906-DD208C8AC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7214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>
            <a:extLst>
              <a:ext uri="{FF2B5EF4-FFF2-40B4-BE49-F238E27FC236}">
                <a16:creationId xmlns:a16="http://schemas.microsoft.com/office/drawing/2014/main" id="{8BC983F3-838A-316E-CB72-FF409B4B3C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3A0C80E6-5F0B-EF52-6E82-C2B90EF17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F779FD2C-2C74-74C2-EF9B-E5A8F8805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D825AC48-133B-9C75-2228-93345C745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761962D1-C903-C2D4-203A-AADFE4D5F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70375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1 - Diapositiva de títol esc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idor de títol 1">
            <a:extLst>
              <a:ext uri="{FF2B5EF4-FFF2-40B4-BE49-F238E27FC236}">
                <a16:creationId xmlns:a16="http://schemas.microsoft.com/office/drawing/2014/main" id="{BA31D80E-908A-7D2D-22E2-2C53E565B2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0002" y="1987199"/>
            <a:ext cx="5006502" cy="99614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 sz="3600" b="1"/>
            </a:lvl1pPr>
          </a:lstStyle>
          <a:p>
            <a:r>
              <a:rPr lang="ca-ES" dirty="0"/>
              <a:t>Feu clic aquí per editar el text del títol</a:t>
            </a:r>
          </a:p>
        </p:txBody>
      </p:sp>
      <p:sp>
        <p:nvSpPr>
          <p:cNvPr id="8" name="Contenidor de text 2">
            <a:extLst>
              <a:ext uri="{FF2B5EF4-FFF2-40B4-BE49-F238E27FC236}">
                <a16:creationId xmlns:a16="http://schemas.microsoft.com/office/drawing/2014/main" id="{30BAE3E6-8753-E0DC-8AE1-597375831E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0003" y="3094315"/>
            <a:ext cx="5006502" cy="67848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>
                <a:solidFill>
                  <a:srgbClr val="666666"/>
                </a:solidFill>
              </a:defRPr>
            </a:lvl1pPr>
            <a:lvl2pPr>
              <a:defRPr sz="16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ca-ES" dirty="0"/>
              <a:t>Feu clic per editar el text del subtítol</a:t>
            </a:r>
          </a:p>
        </p:txBody>
      </p:sp>
      <p:sp>
        <p:nvSpPr>
          <p:cNvPr id="9" name="Contenidor de contingut 4">
            <a:extLst>
              <a:ext uri="{FF2B5EF4-FFF2-40B4-BE49-F238E27FC236}">
                <a16:creationId xmlns:a16="http://schemas.microsoft.com/office/drawing/2014/main" id="{F3F35D59-D4BB-2A03-9967-8A2A5D1AFF1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059529" y="3980657"/>
            <a:ext cx="5006975" cy="29585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>
                <a:solidFill>
                  <a:srgbClr val="666666"/>
                </a:solidFill>
              </a:defRPr>
            </a:lvl1pPr>
            <a:lvl2pPr>
              <a:defRPr sz="16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r>
              <a:rPr lang="ca-ES" dirty="0"/>
              <a:t>Feu clic per editar el text de la data</a:t>
            </a:r>
          </a:p>
        </p:txBody>
      </p:sp>
      <p:pic>
        <p:nvPicPr>
          <p:cNvPr id="4" name="Imatge 3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6335" y="5998999"/>
            <a:ext cx="1825756" cy="469529"/>
          </a:xfrm>
          <a:prstGeom prst="rect">
            <a:avLst/>
          </a:prstGeom>
        </p:spPr>
      </p:pic>
      <p:pic>
        <p:nvPicPr>
          <p:cNvPr id="2" name="Imat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743" y="0"/>
            <a:ext cx="4651257" cy="559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585887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7401618A-74C1-B966-0BCA-EE7784FE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2293C5AE-B2CD-DBF9-797F-A138F9DED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433E0C95-D56C-3670-4F90-5D3B75B6B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326FC511-CDC6-D749-0E2E-83D96EC9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CA982A87-B15F-CB73-5A46-7118FE017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9191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CE0BA917-AD29-E897-FE6E-455CF8B5D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BF4B525E-8448-5D54-661B-79A0869F6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6A242AF3-5970-03C2-964D-5D9D82308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86CE449E-E3FE-483D-BE3E-F8B8C2C01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264E618B-7B11-E945-42D4-BED9A3A5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2556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25E80600-6C81-8415-281C-A51258232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3C0261BF-114C-625D-3F6C-85E22247CF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F7794A29-C7D1-3BED-F876-ABA79D753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7902F92B-18A1-62CF-7A92-0A2B8BA21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5A1BC326-1F7D-E845-06AB-A419506B1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61A732DC-D05C-8F52-EA11-DDB85D9BD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2853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4E3A4069-B6C2-D547-C2A7-E1E226231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CA91937E-8218-43EA-42AD-18ADC7849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632E8A12-997A-ADEB-81C4-F6A323321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>
            <a:extLst>
              <a:ext uri="{FF2B5EF4-FFF2-40B4-BE49-F238E27FC236}">
                <a16:creationId xmlns:a16="http://schemas.microsoft.com/office/drawing/2014/main" id="{3C8FEF16-423F-C6CE-6895-239944B101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idor de contingut 5">
            <a:extLst>
              <a:ext uri="{FF2B5EF4-FFF2-40B4-BE49-F238E27FC236}">
                <a16:creationId xmlns:a16="http://schemas.microsoft.com/office/drawing/2014/main" id="{C6618834-A463-B674-91AD-9AFF414AB4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data 6">
            <a:extLst>
              <a:ext uri="{FF2B5EF4-FFF2-40B4-BE49-F238E27FC236}">
                <a16:creationId xmlns:a16="http://schemas.microsoft.com/office/drawing/2014/main" id="{DBD59D35-169F-B0BC-437D-0D5DCFD8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8" name="Contenidor de peu de pàgina 7">
            <a:extLst>
              <a:ext uri="{FF2B5EF4-FFF2-40B4-BE49-F238E27FC236}">
                <a16:creationId xmlns:a16="http://schemas.microsoft.com/office/drawing/2014/main" id="{AC366DA1-F94A-444B-EDC2-26F9A4B67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>
            <a:extLst>
              <a:ext uri="{FF2B5EF4-FFF2-40B4-BE49-F238E27FC236}">
                <a16:creationId xmlns:a16="http://schemas.microsoft.com/office/drawing/2014/main" id="{F57C8C76-C05D-6F62-7725-F387C5484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6519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F53240A8-FAAA-A74E-8F6E-7B52F50C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6C7F3E22-A927-CDFE-5F18-FA4DDA61A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BADB9AC5-64C7-AF9E-6A26-B094C8BA8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C4461BD5-2E26-33E1-078C-7C07A8F4F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5133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>
            <a:extLst>
              <a:ext uri="{FF2B5EF4-FFF2-40B4-BE49-F238E27FC236}">
                <a16:creationId xmlns:a16="http://schemas.microsoft.com/office/drawing/2014/main" id="{F6E64C6D-494A-F6AC-EED4-DBB09D9F0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3" name="Contenidor de peu de pàgina 2">
            <a:extLst>
              <a:ext uri="{FF2B5EF4-FFF2-40B4-BE49-F238E27FC236}">
                <a16:creationId xmlns:a16="http://schemas.microsoft.com/office/drawing/2014/main" id="{A4F23CAC-1D7B-00CF-16E6-F2368E4B5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>
            <a:extLst>
              <a:ext uri="{FF2B5EF4-FFF2-40B4-BE49-F238E27FC236}">
                <a16:creationId xmlns:a16="http://schemas.microsoft.com/office/drawing/2014/main" id="{26AB8E38-4E8B-85F7-AFE9-F919233C0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4191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A6C4015-0609-3ED3-72B3-8AD62691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045AD7B3-8D72-815B-3EE3-27A707EED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4BCCB698-652B-3A0F-A43C-DFA71A580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516E4DF9-6D02-8399-8258-2B4FCF15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7D9AD8BA-25A7-3819-27E7-18898081C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0B2980FC-FC2F-2D01-05D5-1D2F97B74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74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7EC6906B-4E59-ED40-ECA4-9F68C07E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>
            <a:extLst>
              <a:ext uri="{FF2B5EF4-FFF2-40B4-BE49-F238E27FC236}">
                <a16:creationId xmlns:a16="http://schemas.microsoft.com/office/drawing/2014/main" id="{DF1976E5-8AB4-0805-9E83-052F9976F0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6B61C06E-3730-9473-673E-D4B8C13D8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3DEB52F0-4386-FDDA-3EF0-6F371B532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AD8CFB21-3CFF-7232-4C60-6A7A9F582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9E64E0D3-B76B-6404-A426-1959A6AAA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5357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>
            <a:extLst>
              <a:ext uri="{FF2B5EF4-FFF2-40B4-BE49-F238E27FC236}">
                <a16:creationId xmlns:a16="http://schemas.microsoft.com/office/drawing/2014/main" id="{81024ABA-4357-61A4-ABB5-967302854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A989374B-0274-E425-6D13-4A5F18541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7330AFEC-995A-5852-BD41-C77ED893EC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9D35A-626C-4AA9-80CA-B4CE642B6F53}" type="datetimeFigureOut">
              <a:rPr lang="ca-ES" smtClean="0"/>
              <a:t>28/11/2024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25570196-B90A-5FCC-14DC-CAAEB4774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32E7A13E-3DCA-7200-71B5-97CE066C09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ECCCC-9B5F-4CB7-B220-01DF55185B6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9295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>
          <a:xfrm>
            <a:off x="1535837" y="1939613"/>
            <a:ext cx="10076156" cy="3360355"/>
          </a:xfrm>
        </p:spPr>
        <p:txBody>
          <a:bodyPr/>
          <a:lstStyle/>
          <a:p>
            <a:pPr algn="ctr"/>
            <a:r>
              <a:rPr kumimoji="0" lang="es-ES" altLang="ca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Aquest</a:t>
            </a:r>
            <a: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centre participa en el </a:t>
            </a:r>
            <a:r>
              <a:rPr kumimoji="0" lang="es-ES" altLang="ca-E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Programa </a:t>
            </a:r>
            <a: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 </a:t>
            </a:r>
            <a:r>
              <a:rPr kumimoji="0" lang="es-ES" altLang="ca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contractació</a:t>
            </a:r>
            <a: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de personal </a:t>
            </a:r>
            <a:r>
              <a:rPr kumimoji="0" lang="es-ES" altLang="ca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tècnic</a:t>
            </a:r>
            <a: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  <a:r>
              <a:rPr kumimoji="0" lang="es-ES" altLang="ca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d’integració</a:t>
            </a:r>
            <a: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social i </a:t>
            </a:r>
            <a:r>
              <a:rPr kumimoji="0" lang="es-ES" altLang="ca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d’educadors</a:t>
            </a:r>
            <a: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/ores </a:t>
            </a:r>
            <a:r>
              <a:rPr kumimoji="0" lang="es-ES" altLang="ca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socials</a:t>
            </a:r>
            <a: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.</a:t>
            </a:r>
            <a:b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  <a:br>
              <a:rPr kumimoji="0" lang="es-ES" altLang="ca-E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ca-ES" sz="2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Cofinançat</a:t>
            </a:r>
            <a:r>
              <a:rPr kumimoji="0" lang="es-ES" altLang="ca-E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per la Unió Europea en el </a:t>
            </a:r>
            <a:r>
              <a:rPr kumimoji="0" lang="es-ES" altLang="ca-ES" sz="2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marc</a:t>
            </a:r>
            <a:r>
              <a:rPr kumimoji="0" lang="es-ES" altLang="ca-E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del programa </a:t>
            </a:r>
            <a:br>
              <a:rPr kumimoji="0" lang="es-ES" altLang="ca-E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s-ES" altLang="ca-E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del FSE+ de Catalunya 2021-2027</a:t>
            </a:r>
            <a:endParaRPr lang="ca-ES" dirty="0"/>
          </a:p>
        </p:txBody>
      </p:sp>
      <p:sp>
        <p:nvSpPr>
          <p:cNvPr id="6" name="Contenidor de text 5"/>
          <p:cNvSpPr>
            <a:spLocks noGrp="1"/>
          </p:cNvSpPr>
          <p:nvPr>
            <p:ph type="body" sz="quarter" idx="10"/>
          </p:nvPr>
        </p:nvSpPr>
        <p:spPr>
          <a:xfrm>
            <a:off x="3332687" y="387187"/>
            <a:ext cx="5006502" cy="970701"/>
          </a:xfrm>
        </p:spPr>
        <p:txBody>
          <a:bodyPr>
            <a:normAutofit/>
          </a:bodyPr>
          <a:lstStyle/>
          <a:p>
            <a:pPr algn="ctr"/>
            <a:endParaRPr lang="ca-ES" altLang="ca-ES" sz="2000" i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3835E2B8-4402-E79F-B402-40FAEB840D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92" y="5881692"/>
            <a:ext cx="2580355" cy="581776"/>
          </a:xfrm>
          <a:prstGeom prst="rect">
            <a:avLst/>
          </a:prstGeom>
        </p:spPr>
      </p:pic>
      <p:pic>
        <p:nvPicPr>
          <p:cNvPr id="7" name="Imat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540" y="443617"/>
            <a:ext cx="2296795" cy="593725"/>
          </a:xfrm>
          <a:prstGeom prst="rect">
            <a:avLst/>
          </a:prstGeom>
        </p:spPr>
      </p:pic>
      <p:pic>
        <p:nvPicPr>
          <p:cNvPr id="8" name="image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76939" y="714895"/>
            <a:ext cx="969645" cy="560705"/>
          </a:xfrm>
          <a:prstGeom prst="rect">
            <a:avLst/>
          </a:prstGeom>
          <a:ln/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ca-E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Escola Joan de Margarit</a:t>
            </a:r>
            <a:endParaRPr kumimoji="0" lang="ca-ES" altLang="ca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" name="Connector de fletxa recta 8"/>
          <p:cNvCxnSpPr/>
          <p:nvPr/>
        </p:nvCxnSpPr>
        <p:spPr>
          <a:xfrm>
            <a:off x="77470" y="3983990"/>
            <a:ext cx="228600" cy="12700"/>
          </a:xfrm>
          <a:prstGeom prst="straightConnector1">
            <a:avLst/>
          </a:prstGeom>
          <a:noFill/>
          <a:ln w="9525" cap="flat" cmpd="sng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5117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3EAF6FFC250B4CA10394307B43BDEF" ma:contentTypeVersion="2" ma:contentTypeDescription="Crea un document nou" ma:contentTypeScope="" ma:versionID="8d137b125b227386470035f6385f556b">
  <xsd:schema xmlns:xsd="http://www.w3.org/2001/XMLSchema" xmlns:xs="http://www.w3.org/2001/XMLSchema" xmlns:p="http://schemas.microsoft.com/office/2006/metadata/properties" xmlns:ns1="http://schemas.microsoft.com/sharepoint/v3" xmlns:ns2="bafe1196-0d72-4d73-96fb-869488bdfb09" targetNamespace="http://schemas.microsoft.com/office/2006/metadata/properties" ma:root="true" ma:fieldsID="9b774f8f9f442358082655b3dfe51fe6" ns1:_="" ns2:_="">
    <xsd:import namespace="http://schemas.microsoft.com/sharepoint/v3"/>
    <xsd:import namespace="bafe1196-0d72-4d73-96fb-869488bdfb0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a d'inici de la planificació" ma:description="Data d'inici de la planificació és una columna del lloc creada per la característica de publicació. S'utilitza per especificar la data i l'hora en què aquesta pàgina començarà a aparèixer als visitants del lloc." ma:hidden="true" ma:internalName="PublishingStartDate">
      <xsd:simpleType>
        <xsd:restriction base="dms:Unknown"/>
      </xsd:simpleType>
    </xsd:element>
    <xsd:element name="PublishingExpirationDate" ma:index="9" nillable="true" ma:displayName="Data de finalització de la planificació" ma:description="Data de finalització de la planificació és una columna del lloc creada per la característica de publicació. S'utilitza per especificar la data i l'hora en què aquesta pàgina deixarà d'aparèixer als visitants del lloc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e1196-0d72-4d73-96fb-869488bdfb0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D38609-E633-4B9B-B519-5B61BBA45346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bafe1196-0d72-4d73-96fb-869488bdfb0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F8D7FED-287A-4364-A6D1-3F17053B90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afe1196-0d72-4d73-96fb-869488bdfb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015ACE-DEB0-46B0-89BE-CEA41F2592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</Words>
  <Application>Microsoft Office PowerPoint</Application>
  <PresentationFormat>Pantalla panoràmica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Aquest centre participa en el Programa de contractació de personal tècnic d’integració social i d’educadors/ores socials.   Cofinançat per la Unió Europea en el marc del programa  del FSE+ de Catalunya 2021-2027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Aquest centre participa en el programa de contractació de personal tècnic d’integració social i d’educadors/ores socials.   Cofinançat per la Unió Europea en el marc del programa  del FSE+ de Catalunya 2021-2027</dc:title>
  <dc:creator>Herrera Falconi, Jonathan Fabricio</dc:creator>
  <cp:lastModifiedBy>Prof</cp:lastModifiedBy>
  <cp:revision>5</cp:revision>
  <cp:lastPrinted>2024-11-28T08:53:57Z</cp:lastPrinted>
  <dcterms:created xsi:type="dcterms:W3CDTF">2024-10-18T07:18:11Z</dcterms:created>
  <dcterms:modified xsi:type="dcterms:W3CDTF">2024-11-28T08:55:00Z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0x010100663EAF6FFC250B4CA10394307B43BDEF</vt:lpwstr>
  </property>
</Properties>
</file>