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58" r:id="rId4"/>
    <p:sldId id="260" r:id="rId5"/>
    <p:sldId id="262" r:id="rId6"/>
    <p:sldId id="259" r:id="rId7"/>
    <p:sldId id="261" r:id="rId8"/>
    <p:sldId id="263" r:id="rId9"/>
  </p:sldIdLst>
  <p:sldSz cx="12192000" cy="6858000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60" d="100"/>
          <a:sy n="60" d="100"/>
        </p:scale>
        <p:origin x="-8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6F5E-FDEA-43DF-8DBE-4008280EF292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9AE8-1A4A-4650-8284-23ECE126152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F8E6-F046-4091-9F55-011F85C614FF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9DE7-FD1F-4B01-9E1C-034466B3E1E3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6B6D-D70A-4AFC-ADA2-71C45FD522D1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B101-3748-4023-B62F-FA1222DD9AB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7C043-4848-43CE-BDA4-AB0EE75FBB91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0507-6431-4EE1-BAA8-621CC48A9B3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94BA-E3BA-4B2D-A588-02E6F8811523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1231-E326-4D09-B64F-CBAD3EFED9F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74A-495F-43E6-B1A8-C6478D1F33EC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6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93F3-569B-463F-80F9-FAA081644117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DCD7-8B81-45B8-9A3B-EC61FB488D23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8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42D0-B5FE-4A16-A9F8-27EC0EDA047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C5525-1283-4609-88A0-BA33B02F7D7C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4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B2981-2E2F-4365-96C4-FB09C162509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38E79-F918-42C3-853D-3438A77EA06C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3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93CE-7D7D-4000-A27D-397EE577999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A525-8ED8-4D32-837F-AAFBF02DCE26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6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FC4D-9AF9-414F-900A-3AEC2597389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4574-3212-447B-869B-6EB57DDC4DA3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6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0F71-76CA-40EE-81F3-3E0982125CD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D95D45-9458-4521-AE5E-9C61A97F5372}" type="datetimeFigureOut">
              <a:rPr lang="ca-ES"/>
              <a:pPr>
                <a:defRPr/>
              </a:pPr>
              <a:t>25/02/2019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C314A4-526B-4FEB-970C-EC6A5393DA6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ol 1"/>
          <p:cNvSpPr>
            <a:spLocks noGrp="1"/>
          </p:cNvSpPr>
          <p:nvPr>
            <p:ph type="title" idx="4294967295"/>
          </p:nvPr>
        </p:nvSpPr>
        <p:spPr>
          <a:xfrm>
            <a:off x="1730375" y="288925"/>
            <a:ext cx="8766175" cy="1485900"/>
          </a:xfrm>
        </p:spPr>
        <p:txBody>
          <a:bodyPr/>
          <a:lstStyle/>
          <a:p>
            <a:pPr algn="ctr"/>
            <a:r>
              <a:rPr lang="ca-ES" sz="3200" b="1" smtClean="0">
                <a:solidFill>
                  <a:srgbClr val="C00000"/>
                </a:solidFill>
              </a:rPr>
              <a:t>DIA DE LA LLENGUA MATERNA</a:t>
            </a:r>
            <a:br>
              <a:rPr lang="ca-ES" sz="3200" b="1" smtClean="0">
                <a:solidFill>
                  <a:srgbClr val="C00000"/>
                </a:solidFill>
              </a:rPr>
            </a:br>
            <a:r>
              <a:rPr lang="ca-ES" sz="3200" b="1" smtClean="0">
                <a:solidFill>
                  <a:srgbClr val="C00000"/>
                </a:solidFill>
              </a:rPr>
              <a:t>ESCOLA JAUME I – Febrer 2019</a:t>
            </a:r>
            <a:endParaRPr lang="ca-ES" sz="3200" smtClean="0">
              <a:solidFill>
                <a:srgbClr val="C00000"/>
              </a:solidFill>
            </a:endParaRPr>
          </a:p>
        </p:txBody>
      </p:sp>
      <p:pic>
        <p:nvPicPr>
          <p:cNvPr id="13314" name="Imatge 4" descr="Resultat d'imatges de cartell de la llengua materna 2019"/>
          <p:cNvPicPr>
            <a:picLocks noChangeAspect="1" noChangeArrowheads="1"/>
          </p:cNvPicPr>
          <p:nvPr/>
        </p:nvPicPr>
        <p:blipFill>
          <a:blip r:embed="rId2"/>
          <a:srcRect l="1788" t="27025" r="1295" b="20155"/>
          <a:stretch>
            <a:fillRect/>
          </a:stretch>
        </p:blipFill>
        <p:spPr bwMode="auto">
          <a:xfrm>
            <a:off x="1739900" y="1703388"/>
            <a:ext cx="878998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9588" y="1122363"/>
            <a:ext cx="5078412" cy="2016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5400" b="1" dirty="0"/>
              <a:t>EL GALL AMB DUES BOSSES</a:t>
            </a:r>
          </a:p>
        </p:txBody>
      </p:sp>
      <p:sp>
        <p:nvSpPr>
          <p:cNvPr id="14338" name="Subtítol 2"/>
          <p:cNvSpPr>
            <a:spLocks noGrp="1"/>
          </p:cNvSpPr>
          <p:nvPr>
            <p:ph type="subTitle" idx="1"/>
          </p:nvPr>
        </p:nvSpPr>
        <p:spPr>
          <a:xfrm>
            <a:off x="5049838" y="3408363"/>
            <a:ext cx="5797550" cy="2203450"/>
          </a:xfrm>
        </p:spPr>
        <p:txBody>
          <a:bodyPr/>
          <a:lstStyle/>
          <a:p>
            <a:r>
              <a:rPr lang="ca-ES" sz="2800" b="1" smtClean="0"/>
              <a:t>CONTE EXPLICAT PER LA FAMÍLIA DE RALUCA</a:t>
            </a:r>
          </a:p>
          <a:p>
            <a:endParaRPr lang="ca-ES" sz="2800" b="1" smtClean="0"/>
          </a:p>
          <a:p>
            <a:r>
              <a:rPr lang="ca-ES" sz="2800" b="1" smtClean="0"/>
              <a:t>                                              GRÀCIES</a:t>
            </a:r>
          </a:p>
        </p:txBody>
      </p:sp>
      <p:pic>
        <p:nvPicPr>
          <p:cNvPr id="14339" name="Imat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57188"/>
            <a:ext cx="3929063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ol 1"/>
          <p:cNvSpPr>
            <a:spLocks noGrp="1"/>
          </p:cNvSpPr>
          <p:nvPr>
            <p:ph type="title"/>
          </p:nvPr>
        </p:nvSpPr>
        <p:spPr>
          <a:xfrm>
            <a:off x="5537200" y="1409700"/>
            <a:ext cx="6121400" cy="1944688"/>
          </a:xfrm>
        </p:spPr>
        <p:txBody>
          <a:bodyPr/>
          <a:lstStyle/>
          <a:p>
            <a:pPr algn="ctr"/>
            <a:r>
              <a:rPr lang="ca-ES" sz="5400" b="1" smtClean="0">
                <a:solidFill>
                  <a:schemeClr val="bg1"/>
                </a:solidFill>
              </a:rPr>
              <a:t>L’ÓS ENGANYAT PER LA GUINEU</a:t>
            </a:r>
          </a:p>
        </p:txBody>
      </p:sp>
      <p:sp>
        <p:nvSpPr>
          <p:cNvPr id="3" name="Contenidor de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888" y="3651250"/>
            <a:ext cx="5257800" cy="2038350"/>
          </a:xfr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</a:gradFill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800" b="1" dirty="0">
                <a:solidFill>
                  <a:schemeClr val="bg1"/>
                </a:solidFill>
              </a:rPr>
              <a:t>CONTE EXPLICAT PER LA FAMÍLIA  DE DAVID MURESAN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b="1" dirty="0">
                <a:solidFill>
                  <a:schemeClr val="tx1"/>
                </a:solidFill>
              </a:rPr>
              <a:t>	</a:t>
            </a:r>
            <a:r>
              <a:rPr lang="ca-ES" b="1" dirty="0">
                <a:solidFill>
                  <a:schemeClr val="bg1"/>
                </a:solidFill>
              </a:rPr>
              <a:t>                                      </a:t>
            </a:r>
            <a:r>
              <a:rPr lang="ca-ES" sz="3000" b="1" dirty="0">
                <a:solidFill>
                  <a:schemeClr val="bg1"/>
                </a:solidFill>
              </a:rPr>
              <a:t>GRÀCIES</a:t>
            </a:r>
          </a:p>
        </p:txBody>
      </p:sp>
      <p:pic>
        <p:nvPicPr>
          <p:cNvPr id="15364" name="Imat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25" y="601663"/>
            <a:ext cx="38957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88" y="1749425"/>
            <a:ext cx="4903787" cy="14398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6600" b="1" dirty="0">
                <a:solidFill>
                  <a:schemeClr val="bg1"/>
                </a:solidFill>
              </a:rPr>
              <a:t>EL MESTRE</a:t>
            </a:r>
          </a:p>
        </p:txBody>
      </p:sp>
      <p:sp>
        <p:nvSpPr>
          <p:cNvPr id="16387" name="Contenidor de text 2"/>
          <p:cNvSpPr>
            <a:spLocks noGrp="1"/>
          </p:cNvSpPr>
          <p:nvPr>
            <p:ph type="body" idx="1"/>
          </p:nvPr>
        </p:nvSpPr>
        <p:spPr>
          <a:xfrm>
            <a:off x="5865813" y="3744913"/>
            <a:ext cx="5621337" cy="1749425"/>
          </a:xfrm>
        </p:spPr>
        <p:txBody>
          <a:bodyPr/>
          <a:lstStyle/>
          <a:p>
            <a:pPr algn="ctr"/>
            <a:r>
              <a:rPr lang="ca-ES" sz="2800" b="1" smtClean="0">
                <a:solidFill>
                  <a:schemeClr val="bg1"/>
                </a:solidFill>
              </a:rPr>
              <a:t>CONTE EXPLICAT PER LA FAMÍLIA  DE  LHOUSSAINE I SIMAN</a:t>
            </a:r>
          </a:p>
          <a:p>
            <a:pPr algn="ctr"/>
            <a:r>
              <a:rPr lang="ca-ES" sz="2800" b="1" smtClean="0">
                <a:solidFill>
                  <a:schemeClr val="tx1"/>
                </a:solidFill>
              </a:rPr>
              <a:t> 			             				</a:t>
            </a:r>
            <a:r>
              <a:rPr lang="ca-ES" sz="2800" b="1" smtClean="0">
                <a:solidFill>
                  <a:schemeClr val="bg1"/>
                </a:solidFill>
              </a:rPr>
              <a:t>GRÀCIES</a:t>
            </a:r>
          </a:p>
        </p:txBody>
      </p:sp>
      <p:sp>
        <p:nvSpPr>
          <p:cNvPr id="16388" name="AutoShape 2" descr="Resultat d'imatges de CONTE EL MESTRE EN ARAB I CATALA"/>
          <p:cNvSpPr>
            <a:spLocks noChangeAspect="1" noChangeArrowheads="1"/>
          </p:cNvSpPr>
          <p:nvPr/>
        </p:nvSpPr>
        <p:spPr bwMode="auto">
          <a:xfrm>
            <a:off x="155575" y="-1638300"/>
            <a:ext cx="33623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6389" name="4 Imagen"/>
          <p:cNvPicPr>
            <a:picLocks noChangeAspect="1" noChangeArrowheads="1"/>
          </p:cNvPicPr>
          <p:nvPr/>
        </p:nvPicPr>
        <p:blipFill>
          <a:blip r:embed="rId2"/>
          <a:srcRect l="35287" t="19649" r="34795" b="27313"/>
          <a:stretch>
            <a:fillRect/>
          </a:stretch>
        </p:blipFill>
        <p:spPr bwMode="auto">
          <a:xfrm>
            <a:off x="609600" y="482600"/>
            <a:ext cx="46863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/>
          <p:cNvSpPr>
            <a:spLocks noGrp="1"/>
          </p:cNvSpPr>
          <p:nvPr>
            <p:ph type="title"/>
          </p:nvPr>
        </p:nvSpPr>
        <p:spPr>
          <a:xfrm>
            <a:off x="5075238" y="1060450"/>
            <a:ext cx="6943725" cy="1801813"/>
          </a:xfrm>
        </p:spPr>
        <p:txBody>
          <a:bodyPr/>
          <a:lstStyle/>
          <a:p>
            <a:pPr algn="ctr"/>
            <a:r>
              <a:rPr lang="ca-ES" b="1" smtClean="0">
                <a:solidFill>
                  <a:schemeClr val="bg1"/>
                </a:solidFill>
              </a:rPr>
              <a:t>LA  GERRA</a:t>
            </a:r>
          </a:p>
        </p:txBody>
      </p:sp>
      <p:sp>
        <p:nvSpPr>
          <p:cNvPr id="17411" name="Contenidor de text 2"/>
          <p:cNvSpPr>
            <a:spLocks noGrp="1"/>
          </p:cNvSpPr>
          <p:nvPr>
            <p:ph type="body" idx="1"/>
          </p:nvPr>
        </p:nvSpPr>
        <p:spPr>
          <a:xfrm>
            <a:off x="5886450" y="4005263"/>
            <a:ext cx="5702300" cy="1687512"/>
          </a:xfrm>
        </p:spPr>
        <p:txBody>
          <a:bodyPr/>
          <a:lstStyle/>
          <a:p>
            <a:pPr algn="ctr"/>
            <a:r>
              <a:rPr lang="ca-ES" sz="2800" b="1" smtClean="0">
                <a:solidFill>
                  <a:schemeClr val="bg1"/>
                </a:solidFill>
              </a:rPr>
              <a:t>CONTE EXPLICAT PER LA FAMÍLIA  DE JOMANA, LOAY I NESSRIN</a:t>
            </a:r>
          </a:p>
          <a:p>
            <a:pPr algn="ctr"/>
            <a:r>
              <a:rPr lang="ca-ES" sz="2800" b="1" smtClean="0">
                <a:solidFill>
                  <a:schemeClr val="tx1"/>
                </a:solidFill>
              </a:rPr>
              <a:t>				        		</a:t>
            </a:r>
            <a:r>
              <a:rPr lang="ca-ES" sz="2800" b="1" smtClean="0">
                <a:solidFill>
                  <a:schemeClr val="bg1"/>
                </a:solidFill>
              </a:rPr>
              <a:t>GRÀCIES</a:t>
            </a:r>
          </a:p>
        </p:txBody>
      </p:sp>
      <p:pic>
        <p:nvPicPr>
          <p:cNvPr id="17412" name="Imat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660400"/>
            <a:ext cx="47148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25" y="558800"/>
            <a:ext cx="4711700" cy="2844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a-ES" sz="5400" b="1" dirty="0">
                <a:solidFill>
                  <a:schemeClr val="bg1"/>
                </a:solidFill>
              </a:rPr>
              <a:t>L’ÓS ENGANYAT PER LA GUINEU</a:t>
            </a:r>
          </a:p>
        </p:txBody>
      </p:sp>
      <p:sp>
        <p:nvSpPr>
          <p:cNvPr id="3" name="Contenidor de text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0763" y="3919538"/>
            <a:ext cx="5588000" cy="26066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800" b="1" dirty="0">
                <a:solidFill>
                  <a:schemeClr val="bg1"/>
                </a:solidFill>
              </a:rPr>
              <a:t>CONTE EXPLICAT PER LA FAMÍLIA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800" b="1" dirty="0">
                <a:solidFill>
                  <a:schemeClr val="bg1"/>
                </a:solidFill>
              </a:rPr>
              <a:t> DE </a:t>
            </a:r>
            <a:r>
              <a:rPr lang="ca-ES" sz="2800" b="1" dirty="0" smtClean="0">
                <a:solidFill>
                  <a:schemeClr val="bg1"/>
                </a:solidFill>
              </a:rPr>
              <a:t>MERAB  I ELOISE</a:t>
            </a:r>
            <a:endParaRPr lang="ca-ES" sz="2800" b="1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sz="28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a-ES" sz="2800" b="1" dirty="0">
                <a:solidFill>
                  <a:schemeClr val="bg1"/>
                </a:solidFill>
              </a:rPr>
              <a:t>                    GRÀCIES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a-ES" dirty="0"/>
          </a:p>
        </p:txBody>
      </p:sp>
      <p:pic>
        <p:nvPicPr>
          <p:cNvPr id="18436" name="Imat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438" y="863600"/>
            <a:ext cx="51847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ol 1"/>
          <p:cNvSpPr>
            <a:spLocks noGrp="1"/>
          </p:cNvSpPr>
          <p:nvPr>
            <p:ph type="title"/>
          </p:nvPr>
        </p:nvSpPr>
        <p:spPr>
          <a:xfrm>
            <a:off x="5408613" y="985838"/>
            <a:ext cx="5372100" cy="1916112"/>
          </a:xfrm>
        </p:spPr>
        <p:txBody>
          <a:bodyPr/>
          <a:lstStyle/>
          <a:p>
            <a:pPr algn="ctr"/>
            <a:r>
              <a:rPr lang="ca-ES" sz="5400" b="1" smtClean="0">
                <a:solidFill>
                  <a:schemeClr val="bg1"/>
                </a:solidFill>
              </a:rPr>
              <a:t>EL RIC I EL POBRE</a:t>
            </a:r>
          </a:p>
        </p:txBody>
      </p:sp>
      <p:sp>
        <p:nvSpPr>
          <p:cNvPr id="19459" name="Contenidor de text 2"/>
          <p:cNvSpPr>
            <a:spLocks noGrp="1"/>
          </p:cNvSpPr>
          <p:nvPr>
            <p:ph type="body" idx="1"/>
          </p:nvPr>
        </p:nvSpPr>
        <p:spPr>
          <a:xfrm>
            <a:off x="4978400" y="4198938"/>
            <a:ext cx="6164263" cy="2659062"/>
          </a:xfrm>
        </p:spPr>
        <p:txBody>
          <a:bodyPr/>
          <a:lstStyle/>
          <a:p>
            <a:pPr algn="ctr"/>
            <a:r>
              <a:rPr lang="ca-ES" sz="2800" b="1" smtClean="0">
                <a:solidFill>
                  <a:schemeClr val="bg1"/>
                </a:solidFill>
              </a:rPr>
              <a:t>CONTE EXPLICAT PER LA FAMÍLIA DE AYOUB I ABDELHAQ</a:t>
            </a:r>
          </a:p>
          <a:p>
            <a:pPr algn="ctr"/>
            <a:endParaRPr lang="ca-ES" sz="2800" b="1" smtClean="0">
              <a:solidFill>
                <a:schemeClr val="tx1"/>
              </a:solidFill>
            </a:endParaRPr>
          </a:p>
          <a:p>
            <a:pPr algn="ctr"/>
            <a:endParaRPr lang="ca-ES" sz="2800" b="1" smtClean="0">
              <a:solidFill>
                <a:schemeClr val="tx1"/>
              </a:solidFill>
            </a:endParaRPr>
          </a:p>
          <a:p>
            <a:r>
              <a:rPr lang="ca-ES" sz="2800" b="1" smtClean="0">
                <a:solidFill>
                  <a:schemeClr val="bg1"/>
                </a:solidFill>
              </a:rPr>
              <a:t>                GRÀCIES</a:t>
            </a:r>
          </a:p>
        </p:txBody>
      </p:sp>
      <p:pic>
        <p:nvPicPr>
          <p:cNvPr id="19460" name="3 Imagen"/>
          <p:cNvPicPr>
            <a:picLocks noChangeAspect="1" noChangeArrowheads="1"/>
          </p:cNvPicPr>
          <p:nvPr/>
        </p:nvPicPr>
        <p:blipFill>
          <a:blip r:embed="rId2"/>
          <a:srcRect l="40990" t="19298" r="33025" b="13293"/>
          <a:stretch>
            <a:fillRect/>
          </a:stretch>
        </p:blipFill>
        <p:spPr bwMode="auto">
          <a:xfrm>
            <a:off x="830263" y="601663"/>
            <a:ext cx="3983037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ol 1"/>
          <p:cNvSpPr>
            <a:spLocks noGrp="1"/>
          </p:cNvSpPr>
          <p:nvPr>
            <p:ph type="title"/>
          </p:nvPr>
        </p:nvSpPr>
        <p:spPr>
          <a:xfrm>
            <a:off x="725488" y="344488"/>
            <a:ext cx="10515600" cy="2852737"/>
          </a:xfrm>
        </p:spPr>
        <p:txBody>
          <a:bodyPr/>
          <a:lstStyle/>
          <a:p>
            <a:pPr algn="ctr"/>
            <a:r>
              <a:rPr lang="ca-ES" b="1" smtClean="0">
                <a:solidFill>
                  <a:schemeClr val="bg1"/>
                </a:solidFill>
              </a:rPr>
              <a:t>MOLTES  GRÀCIES  FAMÍLIES </a:t>
            </a:r>
          </a:p>
        </p:txBody>
      </p:sp>
      <p:sp>
        <p:nvSpPr>
          <p:cNvPr id="20483" name="Contenidor de text 2"/>
          <p:cNvSpPr>
            <a:spLocks noGrp="1"/>
          </p:cNvSpPr>
          <p:nvPr>
            <p:ph type="body" idx="1"/>
          </p:nvPr>
        </p:nvSpPr>
        <p:spPr>
          <a:xfrm>
            <a:off x="1676400" y="3662363"/>
            <a:ext cx="10515600" cy="1500187"/>
          </a:xfrm>
        </p:spPr>
        <p:txBody>
          <a:bodyPr/>
          <a:lstStyle/>
          <a:p>
            <a:r>
              <a:rPr lang="ca-ES" sz="3600" b="1" smtClean="0">
                <a:solidFill>
                  <a:schemeClr val="bg1"/>
                </a:solidFill>
              </a:rPr>
              <a:t>21 DE FEBRER DIA DE LA LLENGUA MATERNA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103</Words>
  <Application>Microsoft Office PowerPoint</Application>
  <PresentationFormat>Personalizado</PresentationFormat>
  <Paragraphs>28</Paragraphs>
  <Slides>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Plantilla de disseny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Tema de l'Office</vt:lpstr>
      <vt:lpstr>DIA DE LA LLENGUA MATERNA ESCOLA JAUME I – Febrer 2019</vt:lpstr>
      <vt:lpstr>EL GALL AMB DUES BOSSES</vt:lpstr>
      <vt:lpstr>L’ÓS ENGANYAT PER LA GUINEU</vt:lpstr>
      <vt:lpstr>EL MESTRE</vt:lpstr>
      <vt:lpstr>LA  GERRA</vt:lpstr>
      <vt:lpstr>L’ÓS ENGANYAT PER LA GUINEU</vt:lpstr>
      <vt:lpstr>EL RIC I EL POBRE</vt:lpstr>
      <vt:lpstr>MOLTES  GRÀCIES  FAMÍLIES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Usuario</dc:creator>
  <cp:lastModifiedBy>Generalitat de Catalunya</cp:lastModifiedBy>
  <cp:revision>81</cp:revision>
  <dcterms:created xsi:type="dcterms:W3CDTF">2019-02-18T18:24:13Z</dcterms:created>
  <dcterms:modified xsi:type="dcterms:W3CDTF">2019-02-25T09:02:57Z</dcterms:modified>
</cp:coreProperties>
</file>