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09B396-7624-4BEF-9E26-CB7D7786692B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F31B1D-79F7-4D57-9216-9BE3112ADDA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52724"/>
            <a:ext cx="3660567" cy="14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340"/>
            <a:ext cx="3131840" cy="17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5157192"/>
            <a:ext cx="3127290" cy="17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1" y="4984433"/>
            <a:ext cx="2859144" cy="187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9"/>
            <a:ext cx="235651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4261"/>
          <a:stretch/>
        </p:blipFill>
        <p:spPr bwMode="auto">
          <a:xfrm>
            <a:off x="3347864" y="1196752"/>
            <a:ext cx="3618939" cy="15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1" y="1397756"/>
            <a:ext cx="2214246" cy="36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555913" cy="197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13" y="4420648"/>
            <a:ext cx="25542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00" y="4420648"/>
            <a:ext cx="25542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87" y="4417241"/>
            <a:ext cx="25542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2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696744" cy="6858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What</a:t>
            </a:r>
            <a:r>
              <a:rPr lang="es-ES" dirty="0" smtClean="0"/>
              <a:t> do </a:t>
            </a:r>
            <a:r>
              <a:rPr lang="es-ES" dirty="0" err="1" smtClean="0"/>
              <a:t>they</a:t>
            </a:r>
            <a:r>
              <a:rPr lang="es-ES" dirty="0" smtClean="0"/>
              <a:t> do </a:t>
            </a:r>
            <a:r>
              <a:rPr lang="es-ES" dirty="0" err="1" smtClean="0"/>
              <a:t>Before</a:t>
            </a:r>
            <a:r>
              <a:rPr lang="es-ES" dirty="0" smtClean="0"/>
              <a:t> Christmas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uk</a:t>
            </a:r>
            <a:r>
              <a:rPr lang="es-ES" dirty="0" smtClean="0"/>
              <a:t>/US?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Put</a:t>
            </a:r>
            <a:r>
              <a:rPr lang="es-ES" dirty="0" smtClean="0"/>
              <a:t> up </a:t>
            </a:r>
            <a:r>
              <a:rPr lang="es-ES" dirty="0" err="1" smtClean="0"/>
              <a:t>the</a:t>
            </a:r>
            <a:r>
              <a:rPr lang="es-ES" dirty="0" smtClean="0"/>
              <a:t> Christmas </a:t>
            </a:r>
            <a:r>
              <a:rPr lang="es-ES" dirty="0" err="1" smtClean="0"/>
              <a:t>tree</a:t>
            </a:r>
            <a:r>
              <a:rPr lang="es-ES" dirty="0" smtClean="0"/>
              <a:t>, </a:t>
            </a:r>
            <a:r>
              <a:rPr lang="es-ES" dirty="0" err="1" smtClean="0"/>
              <a:t>decorations</a:t>
            </a:r>
            <a:r>
              <a:rPr lang="es-ES" dirty="0" smtClean="0"/>
              <a:t> and </a:t>
            </a:r>
            <a:r>
              <a:rPr lang="es-ES" dirty="0" err="1" smtClean="0"/>
              <a:t>lights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Send</a:t>
            </a:r>
            <a:r>
              <a:rPr lang="es-ES" dirty="0" smtClean="0"/>
              <a:t> Christmas </a:t>
            </a:r>
            <a:r>
              <a:rPr lang="es-ES" dirty="0" err="1" smtClean="0"/>
              <a:t>cards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 and </a:t>
            </a:r>
            <a:r>
              <a:rPr lang="es-ES" dirty="0" err="1" smtClean="0"/>
              <a:t>family</a:t>
            </a:r>
            <a:endParaRPr lang="es-ES" dirty="0" smtClean="0"/>
          </a:p>
          <a:p>
            <a:r>
              <a:rPr lang="es-ES" dirty="0" err="1" smtClean="0"/>
              <a:t>Schoolchildren</a:t>
            </a:r>
            <a:r>
              <a:rPr lang="es-ES" dirty="0" smtClean="0"/>
              <a:t> </a:t>
            </a:r>
            <a:r>
              <a:rPr lang="es-ES" dirty="0" err="1" smtClean="0"/>
              <a:t>perform</a:t>
            </a:r>
            <a:r>
              <a:rPr lang="es-ES" dirty="0" smtClean="0"/>
              <a:t> </a:t>
            </a:r>
            <a:r>
              <a:rPr lang="es-ES" dirty="0" err="1" smtClean="0"/>
              <a:t>nativity</a:t>
            </a:r>
            <a:r>
              <a:rPr lang="es-ES" dirty="0" smtClean="0"/>
              <a:t> </a:t>
            </a:r>
            <a:r>
              <a:rPr lang="es-ES" dirty="0" err="1" smtClean="0"/>
              <a:t>plays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tell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story</a:t>
            </a:r>
            <a:r>
              <a:rPr lang="es-ES" dirty="0" smtClean="0"/>
              <a:t> of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born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4869160"/>
            <a:ext cx="2775126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6" y="4893424"/>
            <a:ext cx="3143322" cy="196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88" y="5245761"/>
            <a:ext cx="3217912" cy="16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6944816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s-ES" sz="2000" dirty="0" err="1" smtClean="0"/>
              <a:t>Don’t</a:t>
            </a:r>
            <a:r>
              <a:rPr lang="es-ES" sz="2000" dirty="0" smtClean="0"/>
              <a:t> </a:t>
            </a:r>
            <a:r>
              <a:rPr lang="es-ES" sz="2000" dirty="0" err="1" smtClean="0"/>
              <a:t>forget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leave</a:t>
            </a:r>
            <a:r>
              <a:rPr lang="es-ES" sz="2000" dirty="0" smtClean="0"/>
              <a:t> a </a:t>
            </a:r>
            <a:r>
              <a:rPr lang="es-ES" sz="2000" dirty="0" err="1" smtClean="0"/>
              <a:t>mince</a:t>
            </a:r>
            <a:r>
              <a:rPr lang="es-ES" sz="2000" dirty="0" smtClean="0"/>
              <a:t> pie and </a:t>
            </a:r>
            <a:r>
              <a:rPr lang="es-ES" sz="2000" dirty="0" err="1" smtClean="0"/>
              <a:t>milk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Father</a:t>
            </a:r>
            <a:r>
              <a:rPr lang="es-ES" sz="2000" dirty="0" smtClean="0"/>
              <a:t> Christmas </a:t>
            </a:r>
            <a:r>
              <a:rPr lang="es-ES" sz="2000" dirty="0" err="1" smtClean="0"/>
              <a:t>under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tree</a:t>
            </a:r>
            <a:r>
              <a:rPr lang="es-ES" sz="2000" dirty="0" smtClean="0"/>
              <a:t>, and a </a:t>
            </a:r>
            <a:r>
              <a:rPr lang="es-ES" sz="2000" dirty="0" err="1" smtClean="0"/>
              <a:t>carrot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Rudolph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red-</a:t>
            </a:r>
            <a:r>
              <a:rPr lang="es-ES" sz="2000" dirty="0" err="1" smtClean="0"/>
              <a:t>nosed</a:t>
            </a:r>
            <a:r>
              <a:rPr lang="es-ES" sz="2000" dirty="0" smtClean="0"/>
              <a:t> </a:t>
            </a:r>
            <a:r>
              <a:rPr lang="es-ES" sz="2000" dirty="0" err="1" smtClean="0"/>
              <a:t>reindeer</a:t>
            </a:r>
            <a:r>
              <a:rPr lang="es-ES" sz="2000" dirty="0" smtClean="0"/>
              <a:t>!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 bwMode="auto">
          <a:xfrm>
            <a:off x="1979712" y="2348880"/>
            <a:ext cx="51845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On</a:t>
            </a:r>
            <a:r>
              <a:rPr lang="es-ES" dirty="0" smtClean="0"/>
              <a:t> Christmas </a:t>
            </a:r>
            <a:r>
              <a:rPr lang="es-ES" dirty="0" err="1" smtClean="0"/>
              <a:t>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420888"/>
            <a:ext cx="6984776" cy="3048001"/>
          </a:xfrm>
        </p:spPr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xchange </a:t>
            </a:r>
            <a:r>
              <a:rPr lang="es-ES" dirty="0" err="1" smtClean="0"/>
              <a:t>presents</a:t>
            </a:r>
            <a:r>
              <a:rPr lang="es-ES" dirty="0" smtClean="0"/>
              <a:t> and </a:t>
            </a:r>
            <a:r>
              <a:rPr lang="es-ES" dirty="0" err="1" smtClean="0"/>
              <a:t>play</a:t>
            </a:r>
            <a:r>
              <a:rPr lang="es-ES" dirty="0" smtClean="0"/>
              <a:t> Christmas </a:t>
            </a:r>
            <a:r>
              <a:rPr lang="es-ES" dirty="0" err="1" smtClean="0"/>
              <a:t>games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 and </a:t>
            </a:r>
            <a:r>
              <a:rPr lang="es-ES" dirty="0" err="1" smtClean="0"/>
              <a:t>family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Have</a:t>
            </a:r>
            <a:r>
              <a:rPr lang="es-ES" dirty="0" smtClean="0"/>
              <a:t> Christmas </a:t>
            </a:r>
            <a:r>
              <a:rPr lang="es-ES" dirty="0" err="1" smtClean="0"/>
              <a:t>dinner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family</a:t>
            </a:r>
            <a:r>
              <a:rPr lang="es-ES" dirty="0" smtClean="0"/>
              <a:t> (</a:t>
            </a:r>
            <a:r>
              <a:rPr lang="es-ES" dirty="0" err="1" smtClean="0"/>
              <a:t>turkey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roast</a:t>
            </a:r>
            <a:r>
              <a:rPr lang="es-ES" dirty="0" smtClean="0"/>
              <a:t> vegetables).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Queen</a:t>
            </a:r>
            <a:r>
              <a:rPr lang="es-ES" dirty="0" smtClean="0"/>
              <a:t> </a:t>
            </a:r>
            <a:r>
              <a:rPr lang="es-ES" dirty="0" err="1" smtClean="0"/>
              <a:t>makes</a:t>
            </a:r>
            <a:r>
              <a:rPr lang="es-ES" dirty="0" smtClean="0"/>
              <a:t> </a:t>
            </a:r>
            <a:r>
              <a:rPr lang="es-ES" dirty="0" err="1" smtClean="0"/>
              <a:t>her</a:t>
            </a:r>
            <a:r>
              <a:rPr lang="es-ES" dirty="0" smtClean="0"/>
              <a:t> Christmas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TV!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73" y="5174234"/>
            <a:ext cx="3361928" cy="168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37942"/>
            <a:ext cx="2938264" cy="20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After</a:t>
            </a:r>
            <a:r>
              <a:rPr lang="es-ES" dirty="0" smtClean="0"/>
              <a:t> Christmas…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3048001"/>
          </a:xfrm>
        </p:spPr>
        <p:txBody>
          <a:bodyPr/>
          <a:lstStyle/>
          <a:p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down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Christmas </a:t>
            </a:r>
            <a:r>
              <a:rPr lang="es-ES" dirty="0" err="1" smtClean="0"/>
              <a:t>tree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Epiphany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January</a:t>
            </a:r>
            <a:r>
              <a:rPr lang="es-ES" dirty="0" smtClean="0"/>
              <a:t> 6th.</a:t>
            </a:r>
          </a:p>
          <a:p>
            <a:r>
              <a:rPr lang="es-ES" dirty="0" err="1" smtClean="0"/>
              <a:t>Eat</a:t>
            </a:r>
            <a:r>
              <a:rPr lang="es-ES" dirty="0" smtClean="0"/>
              <a:t> and </a:t>
            </a:r>
            <a:r>
              <a:rPr lang="es-ES" dirty="0" err="1" smtClean="0"/>
              <a:t>drink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, relax, and </a:t>
            </a:r>
            <a:r>
              <a:rPr lang="es-ES" dirty="0" err="1" smtClean="0"/>
              <a:t>visit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 and </a:t>
            </a:r>
            <a:r>
              <a:rPr lang="es-ES" dirty="0" err="1" smtClean="0"/>
              <a:t>family</a:t>
            </a:r>
            <a:r>
              <a:rPr lang="es-ES" dirty="0" smtClean="0"/>
              <a:t>,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Christmas and new </a:t>
            </a:r>
            <a:r>
              <a:rPr lang="es-ES" dirty="0" err="1" smtClean="0"/>
              <a:t>year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Tidy</a:t>
            </a:r>
            <a:r>
              <a:rPr lang="es-ES" dirty="0" smtClean="0"/>
              <a:t> up and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down</a:t>
            </a:r>
            <a:r>
              <a:rPr lang="es-ES" dirty="0" smtClean="0"/>
              <a:t> Christmas </a:t>
            </a:r>
            <a:r>
              <a:rPr lang="es-ES" dirty="0" err="1" smtClean="0"/>
              <a:t>decorations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of </a:t>
            </a:r>
            <a:r>
              <a:rPr lang="es-ES" dirty="0" err="1" smtClean="0"/>
              <a:t>these</a:t>
            </a:r>
            <a:r>
              <a:rPr lang="es-ES" dirty="0" smtClean="0"/>
              <a:t> Christmas </a:t>
            </a:r>
            <a:r>
              <a:rPr lang="es-ES" dirty="0" err="1" smtClean="0"/>
              <a:t>decorations</a:t>
            </a:r>
            <a:r>
              <a:rPr lang="es-ES" dirty="0" smtClean="0"/>
              <a:t> can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 (</a:t>
            </a:r>
            <a:r>
              <a:rPr lang="es-ES" dirty="0" err="1" smtClean="0"/>
              <a:t>answers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next</a:t>
            </a:r>
            <a:r>
              <a:rPr lang="es-ES" dirty="0" smtClean="0"/>
              <a:t> </a:t>
            </a:r>
            <a:r>
              <a:rPr lang="es-ES" dirty="0" err="1" smtClean="0"/>
              <a:t>slide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/>
          <a:stretch/>
        </p:blipFill>
        <p:spPr bwMode="auto">
          <a:xfrm rot="21207294">
            <a:off x="1286799" y="5316170"/>
            <a:ext cx="1276897" cy="11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621">
            <a:off x="3768142" y="5033912"/>
            <a:ext cx="1500758" cy="15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117">
            <a:off x="5940153" y="5205818"/>
            <a:ext cx="2160240" cy="139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7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After</a:t>
            </a:r>
            <a:r>
              <a:rPr lang="es-ES" dirty="0" smtClean="0"/>
              <a:t> Christmas…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3048001"/>
          </a:xfrm>
        </p:spPr>
        <p:txBody>
          <a:bodyPr/>
          <a:lstStyle/>
          <a:p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down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Christmas </a:t>
            </a:r>
            <a:r>
              <a:rPr lang="es-ES" dirty="0" err="1" smtClean="0"/>
              <a:t>tree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Epiphany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January</a:t>
            </a:r>
            <a:r>
              <a:rPr lang="es-ES" dirty="0" smtClean="0"/>
              <a:t> 6th.</a:t>
            </a:r>
          </a:p>
          <a:p>
            <a:r>
              <a:rPr lang="es-ES" dirty="0" err="1" smtClean="0"/>
              <a:t>Eat</a:t>
            </a:r>
            <a:r>
              <a:rPr lang="es-ES" dirty="0" smtClean="0"/>
              <a:t> and </a:t>
            </a:r>
            <a:r>
              <a:rPr lang="es-ES" dirty="0" err="1" smtClean="0"/>
              <a:t>drink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, relax, and </a:t>
            </a:r>
            <a:r>
              <a:rPr lang="es-ES" dirty="0" err="1" smtClean="0"/>
              <a:t>visit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 and </a:t>
            </a:r>
            <a:r>
              <a:rPr lang="es-ES" dirty="0" err="1" smtClean="0"/>
              <a:t>family</a:t>
            </a:r>
            <a:r>
              <a:rPr lang="es-ES" dirty="0" smtClean="0"/>
              <a:t>,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Christmas and new </a:t>
            </a:r>
            <a:r>
              <a:rPr lang="es-ES" dirty="0" err="1" smtClean="0"/>
              <a:t>year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Tidy</a:t>
            </a:r>
            <a:r>
              <a:rPr lang="es-ES" dirty="0" smtClean="0"/>
              <a:t> up and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down</a:t>
            </a:r>
            <a:r>
              <a:rPr lang="es-ES" dirty="0" smtClean="0"/>
              <a:t> Christmas </a:t>
            </a:r>
            <a:r>
              <a:rPr lang="es-ES" dirty="0" err="1" smtClean="0"/>
              <a:t>decorations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of </a:t>
            </a:r>
            <a:r>
              <a:rPr lang="es-ES" dirty="0" err="1" smtClean="0"/>
              <a:t>these</a:t>
            </a:r>
            <a:r>
              <a:rPr lang="es-ES" dirty="0" smtClean="0"/>
              <a:t> Christmas </a:t>
            </a:r>
            <a:r>
              <a:rPr lang="es-ES" dirty="0" err="1" smtClean="0"/>
              <a:t>decorations</a:t>
            </a:r>
            <a:r>
              <a:rPr lang="es-ES" dirty="0" smtClean="0"/>
              <a:t> can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 (</a:t>
            </a:r>
            <a:r>
              <a:rPr lang="es-ES" dirty="0" err="1" smtClean="0"/>
              <a:t>answers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next</a:t>
            </a:r>
            <a:r>
              <a:rPr lang="es-ES" dirty="0" smtClean="0"/>
              <a:t> </a:t>
            </a:r>
            <a:r>
              <a:rPr lang="es-ES" dirty="0" err="1" smtClean="0"/>
              <a:t>slide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/>
          <a:stretch/>
        </p:blipFill>
        <p:spPr bwMode="auto">
          <a:xfrm rot="21207294">
            <a:off x="1286799" y="5316170"/>
            <a:ext cx="1276897" cy="11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621">
            <a:off x="3768142" y="5033912"/>
            <a:ext cx="1500758" cy="15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117">
            <a:off x="5940153" y="5205818"/>
            <a:ext cx="2160240" cy="139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 rot="21088370">
            <a:off x="1241996" y="4925261"/>
            <a:ext cx="169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Mistletoe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436202">
            <a:off x="4086676" y="4684495"/>
            <a:ext cx="115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Wreath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21026680">
            <a:off x="6323354" y="4729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Candles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3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play</a:t>
            </a:r>
            <a:r>
              <a:rPr lang="es-ES" dirty="0" smtClean="0"/>
              <a:t> a </a:t>
            </a:r>
            <a:r>
              <a:rPr lang="es-ES" dirty="0" err="1" smtClean="0"/>
              <a:t>game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420888"/>
            <a:ext cx="7272808" cy="3600400"/>
          </a:xfrm>
        </p:spPr>
        <p:txBody>
          <a:bodyPr/>
          <a:lstStyle/>
          <a:p>
            <a:pPr indent="0" algn="ctr">
              <a:buNone/>
            </a:pPr>
            <a:r>
              <a:rPr lang="es-ES" dirty="0" smtClean="0"/>
              <a:t>…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Charades</a:t>
            </a:r>
            <a:r>
              <a:rPr lang="es-ES" dirty="0" smtClean="0"/>
              <a:t>! 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very</a:t>
            </a:r>
            <a:r>
              <a:rPr lang="es-ES" dirty="0" smtClean="0"/>
              <a:t> popular 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families</a:t>
            </a:r>
            <a:r>
              <a:rPr lang="es-ES" dirty="0" smtClean="0"/>
              <a:t> </a:t>
            </a:r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/>
              <a:t> </a:t>
            </a:r>
            <a:r>
              <a:rPr lang="es-ES" dirty="0" smtClean="0"/>
              <a:t>Christmas </a:t>
            </a:r>
            <a:r>
              <a:rPr lang="es-ES" dirty="0" err="1" smtClean="0"/>
              <a:t>day</a:t>
            </a:r>
            <a:r>
              <a:rPr lang="es-ES" dirty="0" smtClean="0"/>
              <a:t>,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r>
              <a:rPr lang="es-ES" dirty="0" smtClean="0"/>
              <a:t> of a </a:t>
            </a:r>
            <a:r>
              <a:rPr lang="es-ES" dirty="0" err="1" smtClean="0"/>
              <a:t>book</a:t>
            </a:r>
            <a:r>
              <a:rPr lang="es-ES" dirty="0" smtClean="0"/>
              <a:t>, film </a:t>
            </a:r>
            <a:r>
              <a:rPr lang="es-ES" dirty="0" err="1" smtClean="0"/>
              <a:t>or</a:t>
            </a:r>
            <a:r>
              <a:rPr lang="es-ES" dirty="0" smtClean="0"/>
              <a:t> TV </a:t>
            </a:r>
            <a:r>
              <a:rPr lang="es-ES" dirty="0" err="1" smtClean="0"/>
              <a:t>programme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speaking</a:t>
            </a:r>
            <a:r>
              <a:rPr lang="es-ES" dirty="0" smtClean="0"/>
              <a:t>,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actions</a:t>
            </a:r>
            <a:r>
              <a:rPr lang="es-ES" dirty="0" smtClean="0"/>
              <a:t>.</a:t>
            </a:r>
          </a:p>
          <a:p>
            <a:pPr indent="0" algn="ctr">
              <a:buNone/>
            </a:pPr>
            <a:endParaRPr lang="es-ES" dirty="0"/>
          </a:p>
          <a:p>
            <a:pPr indent="0" algn="ctr">
              <a:buNone/>
            </a:pPr>
            <a:endParaRPr lang="es-ES" dirty="0" smtClean="0"/>
          </a:p>
          <a:p>
            <a:pPr indent="0" algn="ctr">
              <a:buNone/>
            </a:pPr>
            <a:r>
              <a:rPr lang="es-ES" dirty="0" smtClean="0"/>
              <a:t>***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video!***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63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7423" y="4808910"/>
            <a:ext cx="6400800" cy="473225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s-ES" sz="2800" dirty="0" smtClean="0"/>
              <a:t>… and </a:t>
            </a:r>
            <a:r>
              <a:rPr lang="es-ES" sz="2800" dirty="0" err="1" smtClean="0"/>
              <a:t>happy</a:t>
            </a:r>
            <a:r>
              <a:rPr lang="es-ES" sz="2800" dirty="0" smtClean="0"/>
              <a:t> new </a:t>
            </a:r>
            <a:r>
              <a:rPr lang="es-ES" sz="2800" dirty="0" err="1" smtClean="0"/>
              <a:t>year</a:t>
            </a:r>
            <a:r>
              <a:rPr lang="es-ES" sz="2800" dirty="0" smtClean="0"/>
              <a:t>!</a:t>
            </a:r>
            <a:endParaRPr lang="es-E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23" y="2132856"/>
            <a:ext cx="6687233" cy="267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99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183</TotalTime>
  <Words>296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Alta costura</vt:lpstr>
      <vt:lpstr>Presentación de PowerPoint</vt:lpstr>
      <vt:lpstr>What do they do Before Christmas in the uk/US?</vt:lpstr>
      <vt:lpstr>Presentación de PowerPoint</vt:lpstr>
      <vt:lpstr>On Christmas day</vt:lpstr>
      <vt:lpstr>After Christmas…</vt:lpstr>
      <vt:lpstr>After Christmas…</vt:lpstr>
      <vt:lpstr>If you want to play a game…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argo</dc:creator>
  <cp:lastModifiedBy>argo</cp:lastModifiedBy>
  <cp:revision>13</cp:revision>
  <dcterms:created xsi:type="dcterms:W3CDTF">2020-12-11T12:58:24Z</dcterms:created>
  <dcterms:modified xsi:type="dcterms:W3CDTF">2020-12-14T13:04:36Z</dcterms:modified>
</cp:coreProperties>
</file>