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317"/>
  </p:normalViewPr>
  <p:slideViewPr>
    <p:cSldViewPr snapToGrid="0" snapToObjects="1">
      <p:cViewPr>
        <p:scale>
          <a:sx n="81" d="100"/>
          <a:sy n="81" d="100"/>
        </p:scale>
        <p:origin x="-24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7E5729-AB8D-BA4B-A9E8-A01183498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3D98626-5A15-4E40-A978-55E161BD9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2DE0D7E-5195-B84C-B5F4-5A4C1F3C3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25BF7EB-83C7-974C-AA55-689FD8A84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B29D1E-ED7F-2345-8863-E08CA9BA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508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A951E0-548E-5947-A64A-05BC14D1B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A42E4D5-568F-E141-A94E-10E23078A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FD2550A-86D7-6340-A01C-49576D91D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7719AED-A248-EE44-9183-0984890C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1049C82-09E7-4842-B21C-445DE5A9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36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9653C52-39E4-544D-9DAE-547E94C00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393219C-47CD-6A48-AF5D-248E4BA10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9B24FE9-DA2C-2247-852C-DC4EE9B29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C1D5C12-4E36-854D-8A93-23CC38E1E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12208E7-7B74-D049-952B-1C681B7C4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67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AE5CA2-128B-7F4E-9D03-2BE1BEE4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C2DBF71-241C-EB46-8338-2EB33F5F6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D8B30FF-65B5-7E49-B6C1-8CFE850E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885D8A6-9551-FA40-B85D-48DA214FA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A8CCF59-1041-704C-8756-28D16D532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34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A73A00-D58C-6F46-9695-685445008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6459A3A-194B-FE4F-9103-47C8663F2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B9819CB-A9A0-B74E-A41D-CF19E729F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FF00646-ECBF-6B49-BA9B-D678F8129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D472C72-733C-5D44-A81F-7F4A66EC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0890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F8EBAD6-23B8-8A44-A4E4-AC728CE73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6127096-E57F-664F-9DB7-144CCAEEF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A5F3A07-D7AC-F548-8FEC-4C095C70B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5D15FAE-33AF-B849-B97D-E91F9731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60A882F-A19D-DE4F-9525-47BE2D24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5B10EC19-FB57-7742-8A56-CEC15B43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22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7CD19B3-B2FB-FD4A-B1A7-8911C9756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6A84CA7-F8E9-2A4A-AB91-E600BE65E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F27B2FE8-01A8-D542-849E-255CDD3A5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B5CC52A4-3CE5-E14B-A12F-B75E2DCDA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F0C594C8-2959-6844-A925-923CFD14A7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F84036F-595C-F644-AA3A-018FD6D31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A443A1EF-D408-CE48-A133-11AF9922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5FBEA07-DC09-3249-B3D2-B6B6F0186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394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0D4DC1-D535-C947-878F-82BBBD69D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29425236-595B-5B4B-964B-19B06DF2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79A5F89-769D-0E41-9B7D-3A7BCA2B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A12BB276-7BAE-FE4E-9943-142623064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457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BA42C5-FE73-1546-AE1F-7AED12EF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BA392385-EBEA-ED4D-89E2-0E631BAF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C5EEA7AC-E6B1-754B-A3B9-836FFEE0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9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11054F2-C2FB-D34D-8E30-F884A21E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7A46369-18B6-DC49-BDAE-90826A571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2C1E2ED-646C-5942-AE0D-819C38DEA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76554D5F-A971-8743-A42F-25D2091BA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51D0C0F-7A48-C14A-BA66-1A12E5B2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D73659B-7AD0-D046-AEBF-7EA3256F6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75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00F06A6-6593-4A41-9388-2AEA6B1B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C2BD5A4A-9E7D-8E49-8177-F5321BBEC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433F9E5-E30D-424F-A9DF-F4009D94B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39DCD7F-23E0-E14A-B49F-7591F9C95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7CEAC2D-9C71-0040-9E35-28D66EF2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82682D8-2506-DA46-BCF4-A92B34BFA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55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C85C5BBC-FCD6-6A41-A58A-D1F1356F1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E25881C-9DCD-6446-A413-C07FE3707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F2C1036-0D0E-7549-9F8C-B364F4E7E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D528-4338-2C45-9AF0-D93DF4F70CA9}" type="datetimeFigureOut">
              <a:rPr lang="es-ES" smtClean="0"/>
              <a:t>08/06/2020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A4CB1A5-02F7-6740-82D9-1D797B4C7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287C291-016E-A244-A915-447324309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4AF9B-39EA-544C-9169-741444889C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600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F727B53-2624-46AF-8892-1908E72CCDD5}"/>
              </a:ext>
            </a:extLst>
          </p:cNvPr>
          <p:cNvSpPr txBox="1"/>
          <p:nvPr/>
        </p:nvSpPr>
        <p:spPr>
          <a:xfrm>
            <a:off x="732479" y="446627"/>
            <a:ext cx="3200400" cy="23876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Match the words with the photo</a:t>
            </a:r>
          </a:p>
        </p:txBody>
      </p:sp>
      <p:pic>
        <p:nvPicPr>
          <p:cNvPr id="5" name="Picture 5" descr="A group of people in a room&#10;&#10;Description generated with very high confidence">
            <a:extLst>
              <a:ext uri="{FF2B5EF4-FFF2-40B4-BE49-F238E27FC236}">
                <a16:creationId xmlns:a16="http://schemas.microsoft.com/office/drawing/2014/main" xmlns="" id="{C6410E3E-E6E0-4B5C-90FB-7F523F1148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2232" y="3509479"/>
            <a:ext cx="4554494" cy="31903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2E5C902-8333-4896-9FA9-0B39C25F8CB6}"/>
              </a:ext>
            </a:extLst>
          </p:cNvPr>
          <p:cNvSpPr txBox="1"/>
          <p:nvPr/>
        </p:nvSpPr>
        <p:spPr>
          <a:xfrm>
            <a:off x="726595" y="3423633"/>
            <a:ext cx="2743200" cy="26007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1. Suitcase</a:t>
            </a:r>
            <a:endParaRPr lang="en-US" sz="2400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2. Flight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3. Gate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4. Check in desk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5. Boarding card</a:t>
            </a:r>
          </a:p>
          <a:p>
            <a:pPr>
              <a:spcAft>
                <a:spcPts val="600"/>
              </a:spcAft>
            </a:pPr>
            <a:endParaRPr lang="en-US">
              <a:cs typeface="Calibri"/>
            </a:endParaRPr>
          </a:p>
        </p:txBody>
      </p:sp>
      <p:pic>
        <p:nvPicPr>
          <p:cNvPr id="11" name="Picture 11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41C6D742-5A05-4E80-95D1-8440DC99A4D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80000">
            <a:off x="4652512" y="2463216"/>
            <a:ext cx="2743200" cy="1097681"/>
          </a:xfrm>
          <a:prstGeom prst="rect">
            <a:avLst/>
          </a:prstGeom>
        </p:spPr>
      </p:pic>
      <p:pic>
        <p:nvPicPr>
          <p:cNvPr id="12" name="Picture 12" descr="A picture containing sitting, table, white, blue&#10;&#10;Description generated with very high confidence">
            <a:extLst>
              <a:ext uri="{FF2B5EF4-FFF2-40B4-BE49-F238E27FC236}">
                <a16:creationId xmlns:a16="http://schemas.microsoft.com/office/drawing/2014/main" xmlns="" id="{B726807D-0E34-41D7-A879-765D05625EF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2513" y="3990396"/>
            <a:ext cx="2743200" cy="2730341"/>
          </a:xfrm>
          <a:prstGeom prst="rect">
            <a:avLst/>
          </a:prstGeom>
        </p:spPr>
      </p:pic>
      <p:pic>
        <p:nvPicPr>
          <p:cNvPr id="3" name="Picture 3" descr="A large passenger jet flying through a cloudy blue sky&#10;&#10;Description generated with very high confidence">
            <a:extLst>
              <a:ext uri="{FF2B5EF4-FFF2-40B4-BE49-F238E27FC236}">
                <a16:creationId xmlns:a16="http://schemas.microsoft.com/office/drawing/2014/main" xmlns="" id="{C27220EC-6484-4996-8FAD-A8458ADAACD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60" b="-841"/>
          <a:stretch/>
        </p:blipFill>
        <p:spPr>
          <a:xfrm>
            <a:off x="7577023" y="72852"/>
            <a:ext cx="4543869" cy="3345457"/>
          </a:xfrm>
          <a:prstGeom prst="rect">
            <a:avLst/>
          </a:prstGeom>
        </p:spPr>
      </p:pic>
      <p:pic>
        <p:nvPicPr>
          <p:cNvPr id="2" name="Picture 3" descr="A group of people standing in a room&#10;&#10;Description generated with high confidence">
            <a:extLst>
              <a:ext uri="{FF2B5EF4-FFF2-40B4-BE49-F238E27FC236}">
                <a16:creationId xmlns:a16="http://schemas.microsoft.com/office/drawing/2014/main" xmlns="" id="{3DCA41E8-0466-4A0D-9BAF-115EF50E461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9449" y="71678"/>
            <a:ext cx="2743200" cy="201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44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María García Sánchez</cp:lastModifiedBy>
  <cp:revision>3</cp:revision>
  <dcterms:created xsi:type="dcterms:W3CDTF">2020-06-07T16:07:22Z</dcterms:created>
  <dcterms:modified xsi:type="dcterms:W3CDTF">2020-06-08T08:54:40Z</dcterms:modified>
</cp:coreProperties>
</file>