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9" r:id="rId2"/>
    <p:sldId id="260" r:id="rId3"/>
    <p:sldId id="261" r:id="rId4"/>
    <p:sldId id="262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86DAC06-41A7-46C5-93CB-F5868EFABA83}" v="2" dt="2020-05-29T09:33:53.039"/>
    <p1510:client id="{65FC5407-A38A-477C-806B-6AFD75E3AB69}" v="7" dt="2020-05-27T11:35:12.286"/>
    <p1510:client id="{7FD98AB6-880B-400B-9DDB-A8FC8127C816}" v="1226" dt="2020-05-27T11:28:14.35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00" autoAdjust="0"/>
    <p:restoredTop sz="94660"/>
  </p:normalViewPr>
  <p:slideViewPr>
    <p:cSldViewPr snapToGrid="0">
      <p:cViewPr>
        <p:scale>
          <a:sx n="80" d="100"/>
          <a:sy n="80" d="100"/>
        </p:scale>
        <p:origin x="-108" y="-5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6/8/2020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6/8/2020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6/8/2020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6/8/2020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6/8/2020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6/8/2020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6/8/2020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6/8/2020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6/8/2020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6/8/2020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6/8/2020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6/8/2020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D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9F727B53-2624-46AF-8892-1908E72CCDD5}"/>
              </a:ext>
            </a:extLst>
          </p:cNvPr>
          <p:cNvSpPr txBox="1"/>
          <p:nvPr/>
        </p:nvSpPr>
        <p:spPr>
          <a:xfrm>
            <a:off x="732479" y="446627"/>
            <a:ext cx="3200400" cy="2387600"/>
          </a:xfrm>
          <a:prstGeom prst="rect">
            <a:avLst/>
          </a:prstGeom>
        </p:spPr>
        <p:txBody>
          <a:bodyPr rot="0" spcFirstLastPara="0" vertOverflow="overflow" horzOverflow="overflow" vert="horz" lIns="91440" tIns="45720" rIns="91440" bIns="45720" numCol="1" spcCol="0" rtlCol="0" fromWordArt="0" anchor="b" anchorCtr="0" forceAA="0" compatLnSpc="1">
            <a:prstTxWarp prst="textNoShape">
              <a:avLst/>
            </a:prstTxWarp>
            <a:norm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48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Match the words with the photo</a:t>
            </a:r>
          </a:p>
        </p:txBody>
      </p:sp>
      <p:pic>
        <p:nvPicPr>
          <p:cNvPr id="7" name="Picture 7" descr="A piece of luggage&#10;&#10;Description generated with high confidence">
            <a:extLst>
              <a:ext uri="{FF2B5EF4-FFF2-40B4-BE49-F238E27FC236}">
                <a16:creationId xmlns:a16="http://schemas.microsoft.com/office/drawing/2014/main" xmlns="" id="{5CAF8943-357D-40C6-B725-CAFA3A46F39B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686098" y="54428"/>
            <a:ext cx="2829214" cy="2183054"/>
          </a:xfrm>
          <a:prstGeom prst="rect">
            <a:avLst/>
          </a:prstGeom>
        </p:spPr>
      </p:pic>
      <p:pic>
        <p:nvPicPr>
          <p:cNvPr id="2" name="Picture 2" descr="A group of people standing in a room&#10;&#10;Description generated with very high confidence">
            <a:extLst>
              <a:ext uri="{FF2B5EF4-FFF2-40B4-BE49-F238E27FC236}">
                <a16:creationId xmlns:a16="http://schemas.microsoft.com/office/drawing/2014/main" xmlns="" id="{4997BB84-475B-4704-8A4C-FD51500C9C82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b="-3"/>
          <a:stretch/>
        </p:blipFill>
        <p:spPr>
          <a:xfrm>
            <a:off x="7570565" y="10"/>
            <a:ext cx="4614002" cy="3383270"/>
          </a:xfrm>
          <a:prstGeom prst="rect">
            <a:avLst/>
          </a:prstGeom>
        </p:spPr>
      </p:pic>
      <p:pic>
        <p:nvPicPr>
          <p:cNvPr id="5" name="Picture 5" descr="A group of people in a room&#10;&#10;Description generated with very high confidence">
            <a:extLst>
              <a:ext uri="{FF2B5EF4-FFF2-40B4-BE49-F238E27FC236}">
                <a16:creationId xmlns:a16="http://schemas.microsoft.com/office/drawing/2014/main" xmlns="" id="{C6410E3E-E6E0-4B5C-90FB-7F523F1148E0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7572232" y="3509479"/>
            <a:ext cx="4554494" cy="3190370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E2E5C902-8333-4896-9FA9-0B39C25F8CB6}"/>
              </a:ext>
            </a:extLst>
          </p:cNvPr>
          <p:cNvSpPr txBox="1"/>
          <p:nvPr/>
        </p:nvSpPr>
        <p:spPr>
          <a:xfrm>
            <a:off x="726595" y="3423633"/>
            <a:ext cx="2743200" cy="260071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>
              <a:spcAft>
                <a:spcPts val="600"/>
              </a:spcAft>
            </a:pPr>
            <a:r>
              <a:rPr lang="en-US" sz="2400" dirty="0"/>
              <a:t>1. Suitcase</a:t>
            </a:r>
            <a:endParaRPr lang="en-US" sz="2400" dirty="0">
              <a:cs typeface="Calibri"/>
            </a:endParaRPr>
          </a:p>
          <a:p>
            <a:pPr>
              <a:spcAft>
                <a:spcPts val="600"/>
              </a:spcAft>
            </a:pPr>
            <a:r>
              <a:rPr lang="en-US" sz="2400" dirty="0">
                <a:cs typeface="Calibri"/>
              </a:rPr>
              <a:t>2. Hand-luggage</a:t>
            </a:r>
          </a:p>
          <a:p>
            <a:pPr>
              <a:spcAft>
                <a:spcPts val="600"/>
              </a:spcAft>
            </a:pPr>
            <a:r>
              <a:rPr lang="en-US" sz="2400" dirty="0">
                <a:cs typeface="Calibri"/>
              </a:rPr>
              <a:t>3. Gate</a:t>
            </a:r>
          </a:p>
          <a:p>
            <a:pPr>
              <a:spcAft>
                <a:spcPts val="600"/>
              </a:spcAft>
            </a:pPr>
            <a:r>
              <a:rPr lang="en-US" sz="2400" dirty="0">
                <a:cs typeface="Calibri"/>
              </a:rPr>
              <a:t>4. Check in desk</a:t>
            </a:r>
          </a:p>
          <a:p>
            <a:pPr>
              <a:spcAft>
                <a:spcPts val="600"/>
              </a:spcAft>
            </a:pPr>
            <a:r>
              <a:rPr lang="en-US" sz="2400" dirty="0">
                <a:cs typeface="Calibri"/>
              </a:rPr>
              <a:t>5. Boarding card</a:t>
            </a:r>
          </a:p>
          <a:p>
            <a:pPr>
              <a:spcAft>
                <a:spcPts val="600"/>
              </a:spcAft>
            </a:pPr>
            <a:endParaRPr lang="en-US">
              <a:cs typeface="Calibri"/>
            </a:endParaRPr>
          </a:p>
        </p:txBody>
      </p:sp>
      <p:pic>
        <p:nvPicPr>
          <p:cNvPr id="11" name="Picture 11" descr="A screenshot of a cell phone&#10;&#10;Description generated with very high confidence">
            <a:extLst>
              <a:ext uri="{FF2B5EF4-FFF2-40B4-BE49-F238E27FC236}">
                <a16:creationId xmlns:a16="http://schemas.microsoft.com/office/drawing/2014/main" xmlns="" id="{41C6D742-5A05-4E80-95D1-8440DC99A4D4}"/>
              </a:ext>
            </a:extLst>
          </p:cNvPr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480000">
            <a:off x="4652512" y="2463216"/>
            <a:ext cx="2743200" cy="1097681"/>
          </a:xfrm>
          <a:prstGeom prst="rect">
            <a:avLst/>
          </a:prstGeom>
        </p:spPr>
      </p:pic>
      <p:pic>
        <p:nvPicPr>
          <p:cNvPr id="12" name="Picture 12" descr="A picture containing sitting, table, white, blue&#10;&#10;Description generated with very high confidence">
            <a:extLst>
              <a:ext uri="{FF2B5EF4-FFF2-40B4-BE49-F238E27FC236}">
                <a16:creationId xmlns:a16="http://schemas.microsoft.com/office/drawing/2014/main" xmlns="" id="{B726807D-0E34-41D7-A879-765D05625EF4}"/>
              </a:ext>
            </a:extLst>
          </p:cNvPr>
          <p:cNvPicPr>
            <a:picLocks noChangeAspect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652513" y="3990396"/>
            <a:ext cx="2743200" cy="2730341"/>
          </a:xfrm>
          <a:prstGeom prst="rect">
            <a:avLst/>
          </a:prstGeom>
        </p:spPr>
      </p:pic>
      <p:sp>
        <p:nvSpPr>
          <p:cNvPr id="3" name="Arrow: Right 2">
            <a:extLst>
              <a:ext uri="{FF2B5EF4-FFF2-40B4-BE49-F238E27FC236}">
                <a16:creationId xmlns:a16="http://schemas.microsoft.com/office/drawing/2014/main" xmlns="" id="{924679E2-6F1F-4559-BF15-8FBD3F61D117}"/>
              </a:ext>
            </a:extLst>
          </p:cNvPr>
          <p:cNvSpPr/>
          <p:nvPr/>
        </p:nvSpPr>
        <p:spPr>
          <a:xfrm rot="3120000">
            <a:off x="4341526" y="251934"/>
            <a:ext cx="680357" cy="39460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29895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D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B40B121-0A2B-4D85-8A01-7D72E99933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cs typeface="Calibri Light"/>
              </a:rPr>
              <a:t>Listen to the conversation and put the sentences into order.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82704C1E-E716-4DE3-BA90-1EC0BA767A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fontScale="92500" lnSpcReduction="20000"/>
          </a:bodyPr>
          <a:lstStyle/>
          <a:p>
            <a:pPr marL="0" indent="0">
              <a:buNone/>
            </a:pPr>
            <a:endParaRPr lang="en-US" dirty="0">
              <a:cs typeface="Calibri"/>
            </a:endParaRPr>
          </a:p>
          <a:p>
            <a:pPr marL="0" indent="0">
              <a:buNone/>
            </a:pPr>
            <a:r>
              <a:rPr lang="en-US" dirty="0">
                <a:cs typeface="Calibri"/>
              </a:rPr>
              <a:t>a. I just have hand-luggage</a:t>
            </a:r>
            <a:endParaRPr lang="en-US" dirty="0"/>
          </a:p>
          <a:p>
            <a:pPr marL="0" indent="0">
              <a:buNone/>
            </a:pPr>
            <a:endParaRPr lang="en-US" dirty="0">
              <a:cs typeface="Calibri"/>
            </a:endParaRPr>
          </a:p>
          <a:p>
            <a:pPr marL="0" indent="0">
              <a:buNone/>
            </a:pPr>
            <a:r>
              <a:rPr lang="en-US" dirty="0">
                <a:cs typeface="Calibri"/>
              </a:rPr>
              <a:t>b. Can I see your passport and ticket please.</a:t>
            </a:r>
            <a:endParaRPr lang="en-US" dirty="0"/>
          </a:p>
          <a:p>
            <a:pPr marL="0" indent="0">
              <a:buNone/>
            </a:pPr>
            <a:endParaRPr lang="en-US" dirty="0">
              <a:cs typeface="Calibri"/>
            </a:endParaRPr>
          </a:p>
          <a:p>
            <a:pPr marL="0" indent="0">
              <a:buNone/>
            </a:pPr>
            <a:r>
              <a:rPr lang="en-US" dirty="0">
                <a:cs typeface="Calibri"/>
              </a:rPr>
              <a:t>c. Thanks for your help</a:t>
            </a:r>
            <a:endParaRPr lang="en-US" dirty="0"/>
          </a:p>
          <a:p>
            <a:pPr marL="0" indent="0">
              <a:buNone/>
            </a:pPr>
            <a:endParaRPr lang="en-US" dirty="0">
              <a:cs typeface="Calibri"/>
            </a:endParaRPr>
          </a:p>
          <a:p>
            <a:pPr marL="0" indent="0">
              <a:buNone/>
            </a:pPr>
            <a:r>
              <a:rPr lang="en-US" dirty="0">
                <a:cs typeface="Calibri"/>
              </a:rPr>
              <a:t>d. Here's your boarding card</a:t>
            </a:r>
            <a:endParaRPr lang="en-US" dirty="0"/>
          </a:p>
          <a:p>
            <a:pPr marL="0" indent="0">
              <a:buNone/>
            </a:pPr>
            <a:endParaRPr lang="en-US" dirty="0">
              <a:cs typeface="Calibri"/>
            </a:endParaRPr>
          </a:p>
          <a:p>
            <a:pPr marL="0" indent="0">
              <a:buNone/>
            </a:pPr>
            <a:r>
              <a:rPr lang="en-US" dirty="0">
                <a:cs typeface="Calibri"/>
              </a:rPr>
              <a:t>e. You'll start boarding at 7.30am.</a:t>
            </a:r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7B2EC379-B2B9-4D1F-AF2D-9F6633E925C4}"/>
              </a:ext>
            </a:extLst>
          </p:cNvPr>
          <p:cNvSpPr/>
          <p:nvPr/>
        </p:nvSpPr>
        <p:spPr>
          <a:xfrm>
            <a:off x="10814649" y="1951008"/>
            <a:ext cx="431320" cy="445698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304A122D-FD98-4E7A-B788-50FD6099B3FA}"/>
              </a:ext>
            </a:extLst>
          </p:cNvPr>
          <p:cNvSpPr/>
          <p:nvPr/>
        </p:nvSpPr>
        <p:spPr>
          <a:xfrm>
            <a:off x="10814648" y="2770517"/>
            <a:ext cx="431320" cy="445698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20E2BED4-6948-4D66-8788-96B4A0246A10}"/>
              </a:ext>
            </a:extLst>
          </p:cNvPr>
          <p:cNvSpPr/>
          <p:nvPr/>
        </p:nvSpPr>
        <p:spPr>
          <a:xfrm>
            <a:off x="10814649" y="4495800"/>
            <a:ext cx="431320" cy="445698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76EDA3E3-38C3-47AC-8466-15D092E2BBBB}"/>
              </a:ext>
            </a:extLst>
          </p:cNvPr>
          <p:cNvSpPr/>
          <p:nvPr/>
        </p:nvSpPr>
        <p:spPr>
          <a:xfrm>
            <a:off x="10814648" y="3618781"/>
            <a:ext cx="431320" cy="445698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3407B27D-13CB-4D2E-8A07-3BD6CCF89646}"/>
              </a:ext>
            </a:extLst>
          </p:cNvPr>
          <p:cNvSpPr/>
          <p:nvPr/>
        </p:nvSpPr>
        <p:spPr>
          <a:xfrm>
            <a:off x="10814649" y="5300932"/>
            <a:ext cx="431320" cy="445698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88102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D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30755B11-4AFD-4B46-AF8C-4FAAE5D1A4D6}"/>
              </a:ext>
            </a:extLst>
          </p:cNvPr>
          <p:cNvSpPr txBox="1"/>
          <p:nvPr/>
        </p:nvSpPr>
        <p:spPr>
          <a:xfrm>
            <a:off x="1108751" y="1124412"/>
            <a:ext cx="9778092" cy="498598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3600" dirty="0"/>
              <a:t>Listen again and answer </a:t>
            </a:r>
            <a:r>
              <a:rPr lang="en-US" sz="3600"/>
              <a:t>the questions:</a:t>
            </a:r>
          </a:p>
          <a:p>
            <a:endParaRPr lang="en-US" sz="2400" dirty="0">
              <a:cs typeface="Calibri"/>
            </a:endParaRPr>
          </a:p>
          <a:p>
            <a:endParaRPr lang="en-US" sz="2400" dirty="0">
              <a:cs typeface="Calibri"/>
            </a:endParaRPr>
          </a:p>
          <a:p>
            <a:r>
              <a:rPr lang="en-US" sz="2400">
                <a:cs typeface="Calibri"/>
              </a:rPr>
              <a:t>1. Where is the passenger flying to?</a:t>
            </a:r>
            <a:endParaRPr lang="en-US" sz="2400" dirty="0">
              <a:cs typeface="Calibri"/>
            </a:endParaRPr>
          </a:p>
          <a:p>
            <a:endParaRPr lang="en-US" sz="2400" dirty="0">
              <a:cs typeface="Calibri"/>
            </a:endParaRPr>
          </a:p>
          <a:p>
            <a:r>
              <a:rPr lang="en-US" sz="2400">
                <a:cs typeface="Calibri"/>
              </a:rPr>
              <a:t>2. Is she bringing hand-luggage on the plane?</a:t>
            </a:r>
            <a:endParaRPr lang="en-US" sz="2400" dirty="0">
              <a:cs typeface="Calibri"/>
            </a:endParaRPr>
          </a:p>
          <a:p>
            <a:endParaRPr lang="en-US" sz="2400" dirty="0">
              <a:cs typeface="Calibri"/>
            </a:endParaRPr>
          </a:p>
          <a:p>
            <a:r>
              <a:rPr lang="en-US" sz="2400">
                <a:cs typeface="Calibri"/>
              </a:rPr>
              <a:t>3. What time does her flight leave?</a:t>
            </a:r>
            <a:endParaRPr lang="en-US" sz="2400" dirty="0">
              <a:cs typeface="Calibri"/>
            </a:endParaRPr>
          </a:p>
          <a:p>
            <a:endParaRPr lang="en-US" sz="2400" dirty="0">
              <a:cs typeface="Calibri"/>
            </a:endParaRPr>
          </a:p>
          <a:p>
            <a:r>
              <a:rPr lang="en-US" sz="2400">
                <a:cs typeface="Calibri"/>
              </a:rPr>
              <a:t>4. What is the gate number?</a:t>
            </a:r>
            <a:endParaRPr lang="en-US" sz="2400" dirty="0">
              <a:cs typeface="Calibri"/>
            </a:endParaRPr>
          </a:p>
          <a:p>
            <a:endParaRPr lang="en-US" sz="2400" dirty="0">
              <a:cs typeface="Calibri"/>
            </a:endParaRPr>
          </a:p>
          <a:p>
            <a:r>
              <a:rPr lang="en-US" sz="2400">
                <a:cs typeface="Calibri"/>
              </a:rPr>
              <a:t>5. How far (in minutes) is the gate?</a:t>
            </a:r>
            <a:endParaRPr lang="en-US" sz="2400" dirty="0">
              <a:cs typeface="Calibri"/>
            </a:endParaRPr>
          </a:p>
          <a:p>
            <a:endParaRPr lang="en-US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355759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D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CD8AAD2-D2E6-42E0-9F0A-0401787E9C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21073"/>
          </a:xfrm>
        </p:spPr>
        <p:txBody>
          <a:bodyPr>
            <a:normAutofit fontScale="90000"/>
          </a:bodyPr>
          <a:lstStyle/>
          <a:p>
            <a:pPr algn="ctr"/>
            <a:r>
              <a:rPr lang="en-US">
                <a:cs typeface="Calibri Light"/>
              </a:rPr>
              <a:t>Listen again and fill the gaps</a:t>
            </a:r>
            <a:endParaRPr lang="en-US" dirty="0">
              <a:cs typeface="Calibri Ligh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31D14F9E-0AE1-476D-9573-5C9744C54D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78644"/>
            <a:ext cx="10515600" cy="5357752"/>
          </a:xfrm>
        </p:spPr>
        <p:txBody>
          <a:bodyPr vert="horz" lIns="91440" tIns="45720" rIns="91440" bIns="45720" rtlCol="0" anchor="t">
            <a:normAutofit fontScale="92500" lnSpcReduction="20000"/>
          </a:bodyPr>
          <a:lstStyle/>
          <a:p>
            <a:r>
              <a:rPr lang="en-US" b="1" dirty="0">
                <a:ea typeface="+mn-lt"/>
                <a:cs typeface="+mn-lt"/>
              </a:rPr>
              <a:t>Check-in desk</a:t>
            </a:r>
            <a:r>
              <a:rPr lang="en-US">
                <a:ea typeface="+mn-lt"/>
                <a:cs typeface="+mn-lt"/>
              </a:rPr>
              <a:t>: Hello, can I see your ______ and ticket please?</a:t>
            </a:r>
          </a:p>
          <a:p>
            <a:r>
              <a:rPr lang="en-US" b="1" dirty="0">
                <a:ea typeface="+mn-lt"/>
                <a:cs typeface="+mn-lt"/>
              </a:rPr>
              <a:t>Passenger</a:t>
            </a:r>
            <a:r>
              <a:rPr lang="en-US" dirty="0">
                <a:ea typeface="+mn-lt"/>
                <a:cs typeface="+mn-lt"/>
              </a:rPr>
              <a:t>: Yes, here you go.</a:t>
            </a:r>
          </a:p>
          <a:p>
            <a:r>
              <a:rPr lang="en-US" b="1" dirty="0">
                <a:ea typeface="+mn-lt"/>
                <a:cs typeface="+mn-lt"/>
              </a:rPr>
              <a:t>Check-in desk</a:t>
            </a:r>
            <a:r>
              <a:rPr lang="en-US" dirty="0">
                <a:ea typeface="+mn-lt"/>
                <a:cs typeface="+mn-lt"/>
              </a:rPr>
              <a:t>: Great, so you’re flying to Lisbon today, correct? How many </a:t>
            </a:r>
            <a:r>
              <a:rPr lang="en-US">
                <a:ea typeface="+mn-lt"/>
                <a:cs typeface="+mn-lt"/>
              </a:rPr>
              <a:t>_______ are you checking in?</a:t>
            </a:r>
          </a:p>
          <a:p>
            <a:r>
              <a:rPr lang="en-US" b="1" dirty="0">
                <a:ea typeface="+mn-lt"/>
                <a:cs typeface="+mn-lt"/>
              </a:rPr>
              <a:t>Passenger</a:t>
            </a:r>
            <a:r>
              <a:rPr lang="en-US" dirty="0">
                <a:ea typeface="+mn-lt"/>
                <a:cs typeface="+mn-lt"/>
              </a:rPr>
              <a:t>: None, I just have hand-luggage to bring on the plane with me. </a:t>
            </a:r>
          </a:p>
          <a:p>
            <a:r>
              <a:rPr lang="en-US" b="1" dirty="0">
                <a:ea typeface="+mn-lt"/>
                <a:cs typeface="+mn-lt"/>
              </a:rPr>
              <a:t>Check-in desk</a:t>
            </a:r>
            <a:r>
              <a:rPr lang="en-US">
                <a:ea typeface="+mn-lt"/>
                <a:cs typeface="+mn-lt"/>
              </a:rPr>
              <a:t>: Ok great, here’s your ______ _____. Your flight leaves at </a:t>
            </a:r>
            <a:r>
              <a:rPr lang="en-US" dirty="0">
                <a:ea typeface="+mn-lt"/>
                <a:cs typeface="+mn-lt"/>
              </a:rPr>
              <a:t>7.30am from gate number 25.  </a:t>
            </a:r>
          </a:p>
          <a:p>
            <a:r>
              <a:rPr lang="en-US" b="1" dirty="0">
                <a:ea typeface="+mn-lt"/>
                <a:cs typeface="+mn-lt"/>
              </a:rPr>
              <a:t>Passenger</a:t>
            </a:r>
            <a:r>
              <a:rPr lang="en-US" dirty="0">
                <a:ea typeface="+mn-lt"/>
                <a:cs typeface="+mn-lt"/>
              </a:rPr>
              <a:t>:  Thank you. What time do we start boarding?</a:t>
            </a:r>
          </a:p>
          <a:p>
            <a:r>
              <a:rPr lang="en-US" b="1" dirty="0">
                <a:ea typeface="+mn-lt"/>
                <a:cs typeface="+mn-lt"/>
              </a:rPr>
              <a:t>Check-in desk</a:t>
            </a:r>
            <a:r>
              <a:rPr lang="en-US">
                <a:ea typeface="+mn-lt"/>
                <a:cs typeface="+mn-lt"/>
              </a:rPr>
              <a:t>: You’ll start boarding at ____</a:t>
            </a:r>
            <a:r>
              <a:rPr lang="en-US" dirty="0">
                <a:ea typeface="+mn-lt"/>
                <a:cs typeface="+mn-lt"/>
              </a:rPr>
              <a:t>.</a:t>
            </a:r>
          </a:p>
          <a:p>
            <a:r>
              <a:rPr lang="en-US" b="1" dirty="0">
                <a:ea typeface="+mn-lt"/>
                <a:cs typeface="+mn-lt"/>
              </a:rPr>
              <a:t>Passenger</a:t>
            </a:r>
            <a:r>
              <a:rPr lang="en-US" dirty="0">
                <a:ea typeface="+mn-lt"/>
                <a:cs typeface="+mn-lt"/>
              </a:rPr>
              <a:t>: And how far is the gate from here?</a:t>
            </a:r>
          </a:p>
          <a:p>
            <a:r>
              <a:rPr lang="en-US" b="1" dirty="0">
                <a:ea typeface="+mn-lt"/>
                <a:cs typeface="+mn-lt"/>
              </a:rPr>
              <a:t>Check-in desk</a:t>
            </a:r>
            <a:r>
              <a:rPr lang="en-US" dirty="0">
                <a:ea typeface="+mn-lt"/>
                <a:cs typeface="+mn-lt"/>
              </a:rPr>
              <a:t>: It’s 30 mins walk from here to the </a:t>
            </a:r>
            <a:r>
              <a:rPr lang="en-US">
                <a:ea typeface="+mn-lt"/>
                <a:cs typeface="+mn-lt"/>
              </a:rPr>
              <a:t>_____.</a:t>
            </a:r>
            <a:r>
              <a:rPr lang="en-US" dirty="0">
                <a:ea typeface="+mn-lt"/>
                <a:cs typeface="+mn-lt"/>
              </a:rPr>
              <a:t> </a:t>
            </a:r>
          </a:p>
          <a:p>
            <a:r>
              <a:rPr lang="en-US" b="1" dirty="0">
                <a:ea typeface="+mn-lt"/>
                <a:cs typeface="+mn-lt"/>
              </a:rPr>
              <a:t>Passenger</a:t>
            </a:r>
            <a:r>
              <a:rPr lang="en-US" dirty="0">
                <a:ea typeface="+mn-lt"/>
                <a:cs typeface="+mn-lt"/>
              </a:rPr>
              <a:t>: Thanks for your help</a:t>
            </a:r>
          </a:p>
          <a:p>
            <a:r>
              <a:rPr lang="en-US" b="1" dirty="0">
                <a:ea typeface="+mn-lt"/>
                <a:cs typeface="+mn-lt"/>
              </a:rPr>
              <a:t>Check-in desk</a:t>
            </a:r>
            <a:r>
              <a:rPr lang="en-US">
                <a:ea typeface="+mn-lt"/>
                <a:cs typeface="+mn-lt"/>
              </a:rPr>
              <a:t>: No problem, Have a ____ _______!!</a:t>
            </a:r>
          </a:p>
          <a:p>
            <a:endParaRPr lang="en-US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82129138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193</Words>
  <Application>Microsoft Office PowerPoint</Application>
  <PresentationFormat>Personalizado</PresentationFormat>
  <Paragraphs>41</Paragraphs>
  <Slides>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5" baseType="lpstr">
      <vt:lpstr>office theme</vt:lpstr>
      <vt:lpstr>Presentación de PowerPoint</vt:lpstr>
      <vt:lpstr>Listen to the conversation and put the sentences into order.</vt:lpstr>
      <vt:lpstr>Presentación de PowerPoint</vt:lpstr>
      <vt:lpstr>Listen again and fill the gaps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María García Sánchez</dc:creator>
  <cp:lastModifiedBy>María García Sánchez</cp:lastModifiedBy>
  <cp:revision>229</cp:revision>
  <dcterms:created xsi:type="dcterms:W3CDTF">2020-05-27T09:11:05Z</dcterms:created>
  <dcterms:modified xsi:type="dcterms:W3CDTF">2020-06-08T08:54:10Z</dcterms:modified>
</cp:coreProperties>
</file>