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KG Primary Penmanship" charset="1" panose="02000506000000020003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9.jpeg" Type="http://schemas.openxmlformats.org/officeDocument/2006/relationships/image"/><Relationship Id="rId9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092448" y="1549589"/>
            <a:ext cx="11984977" cy="8300706"/>
            <a:chOff x="0" y="0"/>
            <a:chExt cx="3429000" cy="23749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0800" y="76200"/>
              <a:ext cx="3340100" cy="2235200"/>
            </a:xfrm>
            <a:custGeom>
              <a:avLst/>
              <a:gdLst/>
              <a:ahLst/>
              <a:cxnLst/>
              <a:rect r="r" b="b" t="t" l="l"/>
              <a:pathLst>
                <a:path h="2235200" w="33401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2"/>
              <a:stretch>
                <a:fillRect l="-33154" t="-9468" r="-21486" b="-21817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29000" cy="2374900"/>
            </a:xfrm>
            <a:custGeom>
              <a:avLst/>
              <a:gdLst/>
              <a:ahLst/>
              <a:cxnLst/>
              <a:rect r="r" b="b" t="t" l="l"/>
              <a:pathLst>
                <a:path h="2374900" w="34290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3"/>
              <a:stretch>
                <a:fillRect l="-2902" t="-10996" r="-2492" b="-11124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-39501">
            <a:off x="489533" y="1155938"/>
            <a:ext cx="5585489" cy="2970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24"/>
              </a:lnSpc>
            </a:pPr>
            <a:r>
              <a:rPr lang="en-US" sz="10568">
                <a:solidFill>
                  <a:srgbClr val="000000"/>
                </a:solidFill>
                <a:latin typeface="KG Primary Penmanship"/>
              </a:rPr>
              <a:t>DIMECRES DE CONTES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857384" y="6101571"/>
            <a:ext cx="4055686" cy="4055670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666" t="0" r="-16666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69600" y="5143500"/>
            <a:ext cx="3943252" cy="3943236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0427" t="-5372" r="-50900" b="-23124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144000" y="357641"/>
            <a:ext cx="3847676" cy="384766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7604" t="-16222" r="-92275" b="-41188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9253539" y="4756456"/>
            <a:ext cx="4025201" cy="4025185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6666" t="0" r="-32129" b="-11597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3732902" y="754993"/>
            <a:ext cx="4001479" cy="4001463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0805" t="-13453" r="-33224" b="-2069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3770181" y="6193057"/>
            <a:ext cx="3964200" cy="3964184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5966" t="-32646" r="-21492" b="-63965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038948" y="1872674"/>
            <a:ext cx="3828298" cy="382829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16666" r="0" b="-16666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69600" y="673401"/>
            <a:ext cx="4083055" cy="4083055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2154" t="-16921" r="-13964" b="-64571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DAGJaoPVSmQ</dc:identifier>
  <dcterms:modified xsi:type="dcterms:W3CDTF">2011-08-01T06:04:30Z</dcterms:modified>
  <cp:revision>1</cp:revision>
  <dc:title>Tardes literàries de maig</dc:title>
</cp:coreProperties>
</file>