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F61F-F09E-4D4D-A458-A1C4DF658AAD}" type="datetimeFigureOut">
              <a:rPr lang="es-ES" smtClean="0"/>
              <a:t>11/10/2023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7321-AE1E-4DED-A797-B614493750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27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F61F-F09E-4D4D-A458-A1C4DF658AAD}" type="datetimeFigureOut">
              <a:rPr lang="es-ES" smtClean="0"/>
              <a:t>11/10/2023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7321-AE1E-4DED-A797-B614493750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6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F61F-F09E-4D4D-A458-A1C4DF658AAD}" type="datetimeFigureOut">
              <a:rPr lang="es-ES" smtClean="0"/>
              <a:t>11/10/2023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7321-AE1E-4DED-A797-B614493750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38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F61F-F09E-4D4D-A458-A1C4DF658AAD}" type="datetimeFigureOut">
              <a:rPr lang="es-ES" smtClean="0"/>
              <a:t>11/10/2023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7321-AE1E-4DED-A797-B614493750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37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F61F-F09E-4D4D-A458-A1C4DF658AAD}" type="datetimeFigureOut">
              <a:rPr lang="es-ES" smtClean="0"/>
              <a:t>11/10/2023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7321-AE1E-4DED-A797-B614493750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4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F61F-F09E-4D4D-A458-A1C4DF658AAD}" type="datetimeFigureOut">
              <a:rPr lang="es-ES" smtClean="0"/>
              <a:t>11/10/2023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7321-AE1E-4DED-A797-B614493750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28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F61F-F09E-4D4D-A458-A1C4DF658AAD}" type="datetimeFigureOut">
              <a:rPr lang="es-ES" smtClean="0"/>
              <a:t>11/10/2023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7321-AE1E-4DED-A797-B614493750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19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F61F-F09E-4D4D-A458-A1C4DF658AAD}" type="datetimeFigureOut">
              <a:rPr lang="es-ES" smtClean="0"/>
              <a:t>11/10/2023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7321-AE1E-4DED-A797-B614493750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41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F61F-F09E-4D4D-A458-A1C4DF658AAD}" type="datetimeFigureOut">
              <a:rPr lang="es-ES" smtClean="0"/>
              <a:t>11/10/2023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7321-AE1E-4DED-A797-B614493750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40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F61F-F09E-4D4D-A458-A1C4DF658AAD}" type="datetimeFigureOut">
              <a:rPr lang="es-ES" smtClean="0"/>
              <a:t>11/10/2023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7321-AE1E-4DED-A797-B614493750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21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F61F-F09E-4D4D-A458-A1C4DF658AAD}" type="datetimeFigureOut">
              <a:rPr lang="es-ES" smtClean="0"/>
              <a:t>11/10/2023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7321-AE1E-4DED-A797-B614493750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1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6F61F-F09E-4D4D-A458-A1C4DF658AAD}" type="datetimeFigureOut">
              <a:rPr lang="es-ES" smtClean="0"/>
              <a:t>11/10/2023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7321-AE1E-4DED-A797-B614493750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702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66412" y="1268760"/>
            <a:ext cx="75608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500" b="1" dirty="0" smtClean="0">
                <a:latin typeface="Harrington" pitchFamily="82" charset="0"/>
              </a:rPr>
              <a:t>La Lectura   a </a:t>
            </a:r>
            <a:r>
              <a:rPr lang="es-ES" sz="11500" b="1" dirty="0" err="1" smtClean="0">
                <a:latin typeface="Harrington" pitchFamily="82" charset="0"/>
              </a:rPr>
              <a:t>l’Art</a:t>
            </a:r>
            <a:endParaRPr lang="es-ES" sz="11500" b="1" dirty="0">
              <a:latin typeface="Harrington" pitchFamily="82" charset="0"/>
            </a:endParaRPr>
          </a:p>
        </p:txBody>
      </p:sp>
      <p:pic>
        <p:nvPicPr>
          <p:cNvPr id="1027" name="Picture 3" descr="C:\Users\prof\Desktop\estalella-insta-1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061" y="612651"/>
            <a:ext cx="1148191" cy="65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5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9" y="476673"/>
            <a:ext cx="7655365" cy="588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89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27" y="548680"/>
            <a:ext cx="8017943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633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7" y="476672"/>
            <a:ext cx="755370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444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" y="836712"/>
            <a:ext cx="8151616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342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4" y="476672"/>
            <a:ext cx="7690800" cy="586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114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2" y="620688"/>
            <a:ext cx="800199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72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1" y="764704"/>
            <a:ext cx="890417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52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05182"/>
            <a:ext cx="7200800" cy="55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92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2" y="692696"/>
            <a:ext cx="777556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36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27733"/>
            <a:ext cx="7704856" cy="605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1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9" y="692696"/>
            <a:ext cx="789312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0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1419"/>
            <a:ext cx="7959785" cy="601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54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1" y="836712"/>
            <a:ext cx="808957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01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4" y="692696"/>
            <a:ext cx="809445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7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</Words>
  <Application>Microsoft Office PowerPoint</Application>
  <PresentationFormat>Presentación en pantalla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</dc:creator>
  <cp:lastModifiedBy>prof</cp:lastModifiedBy>
  <cp:revision>3</cp:revision>
  <dcterms:created xsi:type="dcterms:W3CDTF">2023-10-11T07:32:49Z</dcterms:created>
  <dcterms:modified xsi:type="dcterms:W3CDTF">2023-10-11T07:48:04Z</dcterms:modified>
</cp:coreProperties>
</file>