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A0CEFE3-BF42-4471-98C4-4D3405057BF4}" type="datetimeFigureOut">
              <a:rPr lang="es-ES" smtClean="0"/>
              <a:t>19/03/2020</a:t>
            </a:fld>
            <a:endParaRPr lang="ca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a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62D678B-AF43-4CDC-B9EC-375DD805C859}" type="slidenum">
              <a:rPr lang="ca-ES" smtClean="0"/>
              <a:t>‹Nº›</a:t>
            </a:fld>
            <a:endParaRPr lang="ca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CEFE3-BF42-4471-98C4-4D3405057BF4}" type="datetimeFigureOut">
              <a:rPr lang="es-ES" smtClean="0"/>
              <a:t>19/03/2020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D678B-AF43-4CDC-B9EC-375DD805C859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A0CEFE3-BF42-4471-98C4-4D3405057BF4}" type="datetimeFigureOut">
              <a:rPr lang="es-ES" smtClean="0"/>
              <a:t>19/03/2020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62D678B-AF43-4CDC-B9EC-375DD805C859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CEFE3-BF42-4471-98C4-4D3405057BF4}" type="datetimeFigureOut">
              <a:rPr lang="es-ES" smtClean="0"/>
              <a:t>19/03/2020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D678B-AF43-4CDC-B9EC-375DD805C859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A0CEFE3-BF42-4471-98C4-4D3405057BF4}" type="datetimeFigureOut">
              <a:rPr lang="es-ES" smtClean="0"/>
              <a:t>19/03/2020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62D678B-AF43-4CDC-B9EC-375DD805C859}" type="slidenum">
              <a:rPr lang="ca-ES" smtClean="0"/>
              <a:t>‹Nº›</a:t>
            </a:fld>
            <a:endParaRPr lang="ca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CEFE3-BF42-4471-98C4-4D3405057BF4}" type="datetimeFigureOut">
              <a:rPr lang="es-ES" smtClean="0"/>
              <a:t>19/03/2020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D678B-AF43-4CDC-B9EC-375DD805C859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CEFE3-BF42-4471-98C4-4D3405057BF4}" type="datetimeFigureOut">
              <a:rPr lang="es-ES" smtClean="0"/>
              <a:t>19/03/2020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D678B-AF43-4CDC-B9EC-375DD805C859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CEFE3-BF42-4471-98C4-4D3405057BF4}" type="datetimeFigureOut">
              <a:rPr lang="es-ES" smtClean="0"/>
              <a:t>19/03/2020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D678B-AF43-4CDC-B9EC-375DD805C859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A0CEFE3-BF42-4471-98C4-4D3405057BF4}" type="datetimeFigureOut">
              <a:rPr lang="es-ES" smtClean="0"/>
              <a:t>19/03/2020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D678B-AF43-4CDC-B9EC-375DD805C859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CEFE3-BF42-4471-98C4-4D3405057BF4}" type="datetimeFigureOut">
              <a:rPr lang="es-ES" smtClean="0"/>
              <a:t>19/03/2020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D678B-AF43-4CDC-B9EC-375DD805C859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0CEFE3-BF42-4471-98C4-4D3405057BF4}" type="datetimeFigureOut">
              <a:rPr lang="es-ES" smtClean="0"/>
              <a:t>19/03/2020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2D678B-AF43-4CDC-B9EC-375DD805C859}" type="slidenum">
              <a:rPr lang="ca-ES" smtClean="0"/>
              <a:t>‹Nº›</a:t>
            </a:fld>
            <a:endParaRPr lang="ca-E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A0CEFE3-BF42-4471-98C4-4D3405057BF4}" type="datetimeFigureOut">
              <a:rPr lang="es-ES" smtClean="0"/>
              <a:t>19/03/2020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a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62D678B-AF43-4CDC-B9EC-375DD805C859}" type="slidenum">
              <a:rPr lang="ca-ES" smtClean="0"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err="1" smtClean="0"/>
              <a:t>quiz</a:t>
            </a:r>
            <a:endParaRPr lang="ca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0034" y="928670"/>
            <a:ext cx="6255488" cy="4238644"/>
          </a:xfrm>
        </p:spPr>
        <p:txBody>
          <a:bodyPr>
            <a:normAutofit/>
          </a:bodyPr>
          <a:lstStyle/>
          <a:p>
            <a:r>
              <a:rPr lang="en-US" sz="32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ca-ES" dirty="0"/>
          </a:p>
        </p:txBody>
      </p:sp>
      <p:sp>
        <p:nvSpPr>
          <p:cNvPr id="3" name="2 Rectángulo"/>
          <p:cNvSpPr/>
          <p:nvPr/>
        </p:nvSpPr>
        <p:spPr>
          <a:xfrm>
            <a:off x="857224" y="1714488"/>
            <a:ext cx="6429420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en-US" sz="3200" dirty="0" smtClean="0"/>
              <a:t>Which sport does need water?</a:t>
            </a:r>
          </a:p>
          <a:p>
            <a:pPr algn="r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>a. H</a:t>
            </a:r>
            <a:r>
              <a:rPr lang="en-US" sz="3200" dirty="0" smtClean="0"/>
              <a:t>orse-riding.</a:t>
            </a:r>
            <a:br>
              <a:rPr lang="en-US" sz="3200" dirty="0" smtClean="0"/>
            </a:br>
            <a:r>
              <a:rPr lang="en-US" sz="3200" dirty="0" smtClean="0"/>
              <a:t>b. Basketball.</a:t>
            </a:r>
            <a:br>
              <a:rPr lang="en-US" sz="3200" dirty="0" smtClean="0"/>
            </a:br>
            <a:r>
              <a:rPr lang="en-US" sz="3200" dirty="0"/>
              <a:t>c. </a:t>
            </a:r>
            <a:r>
              <a:rPr lang="en-US" sz="3200" dirty="0" smtClean="0"/>
              <a:t>Windsurf.</a:t>
            </a:r>
            <a:endParaRPr lang="ca-ES" sz="3200" dirty="0"/>
          </a:p>
        </p:txBody>
      </p:sp>
      <p:pic>
        <p:nvPicPr>
          <p:cNvPr id="22530" name="Picture 2" descr="Resultado de imagen de spor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071810"/>
            <a:ext cx="3500462" cy="17205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0034" y="928670"/>
            <a:ext cx="6255488" cy="4238644"/>
          </a:xfrm>
        </p:spPr>
        <p:txBody>
          <a:bodyPr>
            <a:normAutofit fontScale="92500" lnSpcReduction="10000"/>
          </a:bodyPr>
          <a:lstStyle/>
          <a:p>
            <a:r>
              <a:rPr lang="en-US" sz="3500" dirty="0" smtClean="0"/>
              <a:t>How do you spell "dog</a:t>
            </a:r>
            <a:r>
              <a:rPr lang="en-US" sz="3500" dirty="0" smtClean="0"/>
              <a:t>"?</a:t>
            </a:r>
          </a:p>
          <a:p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en-US" sz="3500" dirty="0" smtClean="0"/>
              <a:t>a. No</a:t>
            </a:r>
            <a:br>
              <a:rPr lang="en-US" sz="3500" dirty="0" smtClean="0"/>
            </a:br>
            <a:r>
              <a:rPr lang="en-US" sz="3500" dirty="0" smtClean="0"/>
              <a:t>b. D-O-G</a:t>
            </a:r>
            <a:br>
              <a:rPr lang="en-US" sz="3500" dirty="0" smtClean="0"/>
            </a:br>
            <a:r>
              <a:rPr lang="en-US" sz="3500" dirty="0" smtClean="0"/>
              <a:t>c. No</a:t>
            </a:r>
            <a:br>
              <a:rPr lang="en-US" sz="3500" dirty="0" smtClean="0"/>
            </a:br>
            <a:r>
              <a:rPr lang="en-US" sz="3500" dirty="0" smtClean="0"/>
              <a:t>d. I don't</a:t>
            </a:r>
            <a:br>
              <a:rPr lang="en-US" sz="3500" dirty="0" smtClean="0"/>
            </a:br>
            <a:r>
              <a:rPr lang="en-US" sz="3500" dirty="0" smtClean="0"/>
              <a:t>e. Cat.</a:t>
            </a:r>
            <a:br>
              <a:rPr lang="en-US" sz="3500" dirty="0" smtClean="0"/>
            </a:br>
            <a:r>
              <a:rPr lang="en-US" sz="3500" dirty="0" smtClean="0"/>
              <a:t>f. I have one dog.</a:t>
            </a:r>
            <a:r>
              <a:rPr lang="en-US" dirty="0" smtClean="0"/>
              <a:t/>
            </a:r>
            <a:br>
              <a:rPr lang="en-US" dirty="0" smtClean="0"/>
            </a:br>
            <a:endParaRPr lang="ca-ES" dirty="0"/>
          </a:p>
        </p:txBody>
      </p:sp>
      <p:pic>
        <p:nvPicPr>
          <p:cNvPr id="7170" name="Picture 2" descr="Resultado de imagen de do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357430"/>
            <a:ext cx="2643206" cy="17621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0034" y="928670"/>
            <a:ext cx="6255488" cy="4238644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My mother is a good cook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a. I agree with you.</a:t>
            </a:r>
            <a:br>
              <a:rPr lang="en-US" sz="3200" dirty="0" smtClean="0"/>
            </a:br>
            <a:r>
              <a:rPr lang="en-US" sz="3200" dirty="0" smtClean="0"/>
              <a:t>b. I agree you.</a:t>
            </a:r>
            <a:br>
              <a:rPr lang="en-US" sz="3200" dirty="0" smtClean="0"/>
            </a:br>
            <a:r>
              <a:rPr lang="en-US" sz="3200" dirty="0" smtClean="0"/>
              <a:t>c. I agree to you.</a:t>
            </a:r>
            <a:br>
              <a:rPr lang="en-US" sz="3200" dirty="0" smtClean="0"/>
            </a:br>
            <a:r>
              <a:rPr lang="en-US" sz="3200" dirty="0" smtClean="0"/>
              <a:t>d. I agree for you. </a:t>
            </a:r>
            <a:r>
              <a:rPr lang="en-US" dirty="0" smtClean="0"/>
              <a:t/>
            </a:r>
            <a:br>
              <a:rPr lang="en-US" dirty="0" smtClean="0"/>
            </a:br>
            <a:endParaRPr lang="ca-ES" dirty="0"/>
          </a:p>
        </p:txBody>
      </p:sp>
      <p:pic>
        <p:nvPicPr>
          <p:cNvPr id="6146" name="Picture 2" descr="Resultado de imagen de chef picture"/>
          <p:cNvPicPr>
            <a:picLocks noChangeAspect="1" noChangeArrowheads="1"/>
          </p:cNvPicPr>
          <p:nvPr/>
        </p:nvPicPr>
        <p:blipFill>
          <a:blip r:embed="rId2" cstate="print"/>
          <a:srcRect b="7562"/>
          <a:stretch>
            <a:fillRect/>
          </a:stretch>
        </p:blipFill>
        <p:spPr bwMode="auto">
          <a:xfrm>
            <a:off x="571472" y="2928934"/>
            <a:ext cx="2086251" cy="2500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0034" y="928670"/>
            <a:ext cx="6255488" cy="4238644"/>
          </a:xfrm>
        </p:spPr>
        <p:txBody>
          <a:bodyPr>
            <a:normAutofit/>
          </a:bodyPr>
          <a:lstStyle/>
          <a:p>
            <a:r>
              <a:rPr lang="en-US" sz="32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ca-ES" dirty="0"/>
          </a:p>
        </p:txBody>
      </p:sp>
      <p:sp>
        <p:nvSpPr>
          <p:cNvPr id="3" name="2 Rectángulo"/>
          <p:cNvSpPr/>
          <p:nvPr/>
        </p:nvSpPr>
        <p:spPr>
          <a:xfrm>
            <a:off x="857224" y="1714488"/>
            <a:ext cx="6429420" cy="361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en-US" sz="3200" dirty="0"/>
              <a:t>What does "TV" mean</a:t>
            </a:r>
            <a:r>
              <a:rPr lang="en-US" sz="3200" dirty="0" smtClean="0"/>
              <a:t>?</a:t>
            </a:r>
          </a:p>
          <a:p>
            <a:pPr algn="r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a. For one hour.</a:t>
            </a:r>
            <a:br>
              <a:rPr lang="en-US" sz="3200" dirty="0"/>
            </a:br>
            <a:r>
              <a:rPr lang="en-US" sz="3200" dirty="0"/>
              <a:t>b. Yes</a:t>
            </a:r>
            <a:br>
              <a:rPr lang="en-US" sz="3200" dirty="0"/>
            </a:br>
            <a:r>
              <a:rPr lang="en-US" sz="3200" dirty="0"/>
              <a:t>c. Television.</a:t>
            </a:r>
            <a:br>
              <a:rPr lang="en-US" sz="3200" dirty="0"/>
            </a:br>
            <a:r>
              <a:rPr lang="en-US" sz="3200" dirty="0"/>
              <a:t>d. For one hour.</a:t>
            </a:r>
            <a:br>
              <a:rPr lang="en-US" sz="3200" dirty="0"/>
            </a:br>
            <a:r>
              <a:rPr lang="en-US" sz="3200" dirty="0"/>
              <a:t>e. On Friday.</a:t>
            </a:r>
            <a:endParaRPr lang="ca-ES" sz="3200" dirty="0"/>
          </a:p>
        </p:txBody>
      </p:sp>
      <p:pic>
        <p:nvPicPr>
          <p:cNvPr id="4098" name="Picture 2" descr="Resultado de imagen de tv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786058"/>
            <a:ext cx="2714612" cy="20318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0034" y="928670"/>
            <a:ext cx="6255488" cy="4238644"/>
          </a:xfrm>
        </p:spPr>
        <p:txBody>
          <a:bodyPr>
            <a:normAutofit/>
          </a:bodyPr>
          <a:lstStyle/>
          <a:p>
            <a:r>
              <a:rPr lang="en-US" sz="32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ca-ES" dirty="0"/>
          </a:p>
        </p:txBody>
      </p:sp>
      <p:sp>
        <p:nvSpPr>
          <p:cNvPr id="3" name="2 Rectángulo"/>
          <p:cNvSpPr/>
          <p:nvPr/>
        </p:nvSpPr>
        <p:spPr>
          <a:xfrm>
            <a:off x="857224" y="1714488"/>
            <a:ext cx="6429420" cy="312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en-US" sz="3200" dirty="0"/>
              <a:t>Where do you usually eat lunch</a:t>
            </a:r>
            <a:r>
              <a:rPr lang="en-US" sz="3200" dirty="0" smtClean="0"/>
              <a:t>?</a:t>
            </a:r>
          </a:p>
          <a:p>
            <a:pPr algn="r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>a. Sandwich.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>b. With Jane.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>c. At 12:00.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>d. In the cafeteria.</a:t>
            </a:r>
            <a:endParaRPr lang="ca-ES" sz="3200" dirty="0"/>
          </a:p>
        </p:txBody>
      </p:sp>
      <p:pic>
        <p:nvPicPr>
          <p:cNvPr id="3074" name="Picture 2" descr="Resultado de imagen de eat lunch"/>
          <p:cNvPicPr>
            <a:picLocks noChangeAspect="1" noChangeArrowheads="1"/>
          </p:cNvPicPr>
          <p:nvPr/>
        </p:nvPicPr>
        <p:blipFill>
          <a:blip r:embed="rId2" cstate="print"/>
          <a:srcRect b="8658"/>
          <a:stretch>
            <a:fillRect/>
          </a:stretch>
        </p:blipFill>
        <p:spPr bwMode="auto">
          <a:xfrm>
            <a:off x="714348" y="3214686"/>
            <a:ext cx="2130408" cy="2214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0034" y="928670"/>
            <a:ext cx="6255488" cy="4238644"/>
          </a:xfrm>
        </p:spPr>
        <p:txBody>
          <a:bodyPr>
            <a:normAutofit/>
          </a:bodyPr>
          <a:lstStyle/>
          <a:p>
            <a:r>
              <a:rPr lang="en-US" sz="32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ca-ES" dirty="0"/>
          </a:p>
        </p:txBody>
      </p:sp>
      <p:sp>
        <p:nvSpPr>
          <p:cNvPr id="3" name="2 Rectángulo"/>
          <p:cNvSpPr/>
          <p:nvPr/>
        </p:nvSpPr>
        <p:spPr>
          <a:xfrm>
            <a:off x="857224" y="1714488"/>
            <a:ext cx="6429420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en-US" sz="3200" dirty="0"/>
              <a:t>Where are you from</a:t>
            </a:r>
            <a:r>
              <a:rPr lang="en-US" sz="3200" dirty="0" smtClean="0"/>
              <a:t>?</a:t>
            </a:r>
          </a:p>
          <a:p>
            <a:pPr algn="r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>a. New York.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>b. 1982.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>c. At school.</a:t>
            </a:r>
            <a:endParaRPr lang="ca-ES" sz="3200" dirty="0"/>
          </a:p>
        </p:txBody>
      </p:sp>
      <p:pic>
        <p:nvPicPr>
          <p:cNvPr id="2050" name="Picture 2" descr="Resultado de imagen de you fr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571744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0034" y="928670"/>
            <a:ext cx="6255488" cy="4238644"/>
          </a:xfrm>
        </p:spPr>
        <p:txBody>
          <a:bodyPr>
            <a:normAutofit/>
          </a:bodyPr>
          <a:lstStyle/>
          <a:p>
            <a:r>
              <a:rPr lang="en-US" sz="32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ca-ES" dirty="0"/>
          </a:p>
        </p:txBody>
      </p:sp>
      <p:sp>
        <p:nvSpPr>
          <p:cNvPr id="3" name="2 Rectángulo"/>
          <p:cNvSpPr/>
          <p:nvPr/>
        </p:nvSpPr>
        <p:spPr>
          <a:xfrm>
            <a:off x="857224" y="1714488"/>
            <a:ext cx="6429420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en-US" sz="3200" dirty="0"/>
              <a:t>How do you get to school</a:t>
            </a:r>
            <a:r>
              <a:rPr lang="en-US" sz="3200" dirty="0" smtClean="0"/>
              <a:t>?</a:t>
            </a:r>
          </a:p>
          <a:p>
            <a:pPr algn="r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>a. With train.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>b. In train.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>c. By train.</a:t>
            </a:r>
            <a:endParaRPr lang="ca-ES" sz="3200" dirty="0"/>
          </a:p>
        </p:txBody>
      </p:sp>
      <p:pic>
        <p:nvPicPr>
          <p:cNvPr id="1026" name="Picture 2" descr="Resultado de imagen de schoo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000372"/>
            <a:ext cx="3357554" cy="22203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0034" y="928670"/>
            <a:ext cx="6255488" cy="4238644"/>
          </a:xfrm>
        </p:spPr>
        <p:txBody>
          <a:bodyPr>
            <a:normAutofit/>
          </a:bodyPr>
          <a:lstStyle/>
          <a:p>
            <a:r>
              <a:rPr lang="en-US" sz="32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ca-ES" dirty="0"/>
          </a:p>
        </p:txBody>
      </p:sp>
      <p:sp>
        <p:nvSpPr>
          <p:cNvPr id="3" name="2 Rectángulo"/>
          <p:cNvSpPr/>
          <p:nvPr/>
        </p:nvSpPr>
        <p:spPr>
          <a:xfrm>
            <a:off x="857224" y="1714488"/>
            <a:ext cx="6429420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en-US" sz="3200" dirty="0" smtClean="0"/>
              <a:t>Which food is healthy?</a:t>
            </a:r>
          </a:p>
          <a:p>
            <a:pPr algn="r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>a. </a:t>
            </a:r>
            <a:r>
              <a:rPr lang="en-US" sz="3200" dirty="0" smtClean="0"/>
              <a:t>Fruit.</a:t>
            </a:r>
            <a:br>
              <a:rPr lang="en-US" sz="3200" dirty="0" smtClean="0"/>
            </a:br>
            <a:r>
              <a:rPr lang="en-US" sz="3200" dirty="0"/>
              <a:t>b. </a:t>
            </a:r>
            <a:r>
              <a:rPr lang="en-US" sz="3200" dirty="0" smtClean="0"/>
              <a:t>Vegetables.</a:t>
            </a:r>
            <a:br>
              <a:rPr lang="en-US" sz="3200" dirty="0" smtClean="0"/>
            </a:br>
            <a:r>
              <a:rPr lang="en-US" sz="3200" dirty="0"/>
              <a:t>c. </a:t>
            </a:r>
            <a:r>
              <a:rPr lang="en-US" sz="3200" dirty="0" smtClean="0"/>
              <a:t>Ice cream</a:t>
            </a:r>
            <a:endParaRPr lang="ca-ES" sz="3200" dirty="0"/>
          </a:p>
        </p:txBody>
      </p:sp>
      <p:pic>
        <p:nvPicPr>
          <p:cNvPr id="21506" name="Picture 2" descr="Resultado de imagen de healthy foo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643182"/>
            <a:ext cx="3688737" cy="24288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0034" y="928670"/>
            <a:ext cx="6255488" cy="4238644"/>
          </a:xfrm>
        </p:spPr>
        <p:txBody>
          <a:bodyPr>
            <a:normAutofit/>
          </a:bodyPr>
          <a:lstStyle/>
          <a:p>
            <a:r>
              <a:rPr lang="en-US" sz="32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ca-ES" dirty="0"/>
          </a:p>
        </p:txBody>
      </p:sp>
      <p:sp>
        <p:nvSpPr>
          <p:cNvPr id="3" name="2 Rectángulo"/>
          <p:cNvSpPr/>
          <p:nvPr/>
        </p:nvSpPr>
        <p:spPr>
          <a:xfrm>
            <a:off x="857224" y="1714488"/>
            <a:ext cx="6429420" cy="312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en-US" sz="3200" dirty="0" smtClean="0"/>
              <a:t>Which sport is not played outdoors?</a:t>
            </a:r>
          </a:p>
          <a:p>
            <a:pPr algn="r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>a. T</a:t>
            </a:r>
            <a:r>
              <a:rPr lang="en-US" sz="3200" dirty="0" smtClean="0"/>
              <a:t>ennis.</a:t>
            </a:r>
            <a:br>
              <a:rPr lang="en-US" sz="3200" dirty="0" smtClean="0"/>
            </a:br>
            <a:r>
              <a:rPr lang="en-US" sz="3200" dirty="0" smtClean="0"/>
              <a:t>b. Basketball.</a:t>
            </a:r>
            <a:br>
              <a:rPr lang="en-US" sz="3200" dirty="0" smtClean="0"/>
            </a:br>
            <a:r>
              <a:rPr lang="en-US" sz="3200" dirty="0"/>
              <a:t>c. </a:t>
            </a:r>
            <a:r>
              <a:rPr lang="en-US" sz="3200" dirty="0" smtClean="0"/>
              <a:t>Chest.</a:t>
            </a:r>
            <a:endParaRPr lang="ca-ES" sz="3200" dirty="0"/>
          </a:p>
        </p:txBody>
      </p:sp>
      <p:pic>
        <p:nvPicPr>
          <p:cNvPr id="22530" name="Picture 2" descr="Resultado de imagen de sport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071810"/>
            <a:ext cx="3500462" cy="17205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32</TotalTime>
  <Words>66</Words>
  <Application>Microsoft Office PowerPoint</Application>
  <PresentationFormat>Presentación en pantalla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Opulento</vt:lpstr>
      <vt:lpstr>quiz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</dc:title>
  <dc:creator>Usuario</dc:creator>
  <cp:lastModifiedBy>Usuario</cp:lastModifiedBy>
  <cp:revision>2</cp:revision>
  <dcterms:created xsi:type="dcterms:W3CDTF">2020-03-19T12:39:51Z</dcterms:created>
  <dcterms:modified xsi:type="dcterms:W3CDTF">2020-03-19T13:12:08Z</dcterms:modified>
</cp:coreProperties>
</file>