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4" r:id="rId17"/>
    <p:sldId id="272" r:id="rId18"/>
    <p:sldId id="273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0CEFE3-BF42-4471-98C4-4D3405057BF4}" type="datetimeFigureOut">
              <a:rPr lang="es-ES" smtClean="0"/>
              <a:pPr/>
              <a:t>23/03/2020</a:t>
            </a:fld>
            <a:endParaRPr lang="ca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a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2D678B-AF43-4CDC-B9EC-375DD805C85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CEFE3-BF42-4471-98C4-4D3405057BF4}" type="datetimeFigureOut">
              <a:rPr lang="es-ES" smtClean="0"/>
              <a:pPr/>
              <a:t>23/03/2020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D678B-AF43-4CDC-B9EC-375DD805C85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A0CEFE3-BF42-4471-98C4-4D3405057BF4}" type="datetimeFigureOut">
              <a:rPr lang="es-ES" smtClean="0"/>
              <a:pPr/>
              <a:t>23/03/2020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2D678B-AF43-4CDC-B9EC-375DD805C85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CEFE3-BF42-4471-98C4-4D3405057BF4}" type="datetimeFigureOut">
              <a:rPr lang="es-ES" smtClean="0"/>
              <a:pPr/>
              <a:t>23/03/2020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D678B-AF43-4CDC-B9EC-375DD805C85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0CEFE3-BF42-4471-98C4-4D3405057BF4}" type="datetimeFigureOut">
              <a:rPr lang="es-ES" smtClean="0"/>
              <a:pPr/>
              <a:t>23/03/2020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62D678B-AF43-4CDC-B9EC-375DD805C85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CEFE3-BF42-4471-98C4-4D3405057BF4}" type="datetimeFigureOut">
              <a:rPr lang="es-ES" smtClean="0"/>
              <a:pPr/>
              <a:t>23/03/2020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D678B-AF43-4CDC-B9EC-375DD805C85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CEFE3-BF42-4471-98C4-4D3405057BF4}" type="datetimeFigureOut">
              <a:rPr lang="es-ES" smtClean="0"/>
              <a:pPr/>
              <a:t>23/03/2020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D678B-AF43-4CDC-B9EC-375DD805C85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CEFE3-BF42-4471-98C4-4D3405057BF4}" type="datetimeFigureOut">
              <a:rPr lang="es-ES" smtClean="0"/>
              <a:pPr/>
              <a:t>23/03/2020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D678B-AF43-4CDC-B9EC-375DD805C85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0CEFE3-BF42-4471-98C4-4D3405057BF4}" type="datetimeFigureOut">
              <a:rPr lang="es-ES" smtClean="0"/>
              <a:pPr/>
              <a:t>23/03/2020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D678B-AF43-4CDC-B9EC-375DD805C85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CEFE3-BF42-4471-98C4-4D3405057BF4}" type="datetimeFigureOut">
              <a:rPr lang="es-ES" smtClean="0"/>
              <a:pPr/>
              <a:t>23/03/2020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D678B-AF43-4CDC-B9EC-375DD805C85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CEFE3-BF42-4471-98C4-4D3405057BF4}" type="datetimeFigureOut">
              <a:rPr lang="es-ES" smtClean="0"/>
              <a:pPr/>
              <a:t>23/03/2020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D678B-AF43-4CDC-B9EC-375DD805C859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A0CEFE3-BF42-4471-98C4-4D3405057BF4}" type="datetimeFigureOut">
              <a:rPr lang="es-ES" smtClean="0"/>
              <a:pPr/>
              <a:t>23/03/2020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a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62D678B-AF43-4CDC-B9EC-375DD805C85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sz="4400" dirty="0" err="1" smtClean="0"/>
              <a:t>Quiz</a:t>
            </a:r>
            <a:r>
              <a:rPr lang="ca-ES" sz="4400" dirty="0" smtClean="0"/>
              <a:t> TO DO WITH THE FAMILIES</a:t>
            </a:r>
            <a:endParaRPr lang="ca-ES" sz="4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6255488" cy="42386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857224" y="1714488"/>
            <a:ext cx="642942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>Which sport is not played outdoors?</a:t>
            </a:r>
          </a:p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a. T</a:t>
            </a:r>
            <a:r>
              <a:rPr lang="en-US" sz="3200" dirty="0" smtClean="0"/>
              <a:t>ennis.</a:t>
            </a:r>
            <a:br>
              <a:rPr lang="en-US" sz="3200" dirty="0" smtClean="0"/>
            </a:br>
            <a:r>
              <a:rPr lang="en-US" sz="3200" dirty="0" smtClean="0"/>
              <a:t>b. Basketball.</a:t>
            </a:r>
            <a:br>
              <a:rPr lang="en-US" sz="3200" dirty="0" smtClean="0"/>
            </a:br>
            <a:r>
              <a:rPr lang="en-US" sz="3200" dirty="0"/>
              <a:t>c. </a:t>
            </a:r>
            <a:r>
              <a:rPr lang="en-US" sz="3200" dirty="0" smtClean="0"/>
              <a:t>Chest.</a:t>
            </a:r>
            <a:endParaRPr lang="ca-ES" sz="3200" dirty="0"/>
          </a:p>
        </p:txBody>
      </p:sp>
      <p:pic>
        <p:nvPicPr>
          <p:cNvPr id="22530" name="Picture 2" descr="Resultado de imagen de spor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3500462" cy="1720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6255488" cy="42386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857224" y="1714488"/>
            <a:ext cx="642942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>Which sport does need water?</a:t>
            </a:r>
          </a:p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a. H</a:t>
            </a:r>
            <a:r>
              <a:rPr lang="en-US" sz="3200" dirty="0" smtClean="0"/>
              <a:t>orse-riding.</a:t>
            </a:r>
            <a:br>
              <a:rPr lang="en-US" sz="3200" dirty="0" smtClean="0"/>
            </a:br>
            <a:r>
              <a:rPr lang="en-US" sz="3200" dirty="0" smtClean="0"/>
              <a:t>b. Basketball.</a:t>
            </a:r>
            <a:br>
              <a:rPr lang="en-US" sz="3200" dirty="0" smtClean="0"/>
            </a:br>
            <a:r>
              <a:rPr lang="en-US" sz="3200" dirty="0"/>
              <a:t>c. </a:t>
            </a:r>
            <a:r>
              <a:rPr lang="en-US" sz="3200" dirty="0" smtClean="0"/>
              <a:t>Windsurf.</a:t>
            </a:r>
            <a:endParaRPr lang="ca-ES" sz="3200" dirty="0"/>
          </a:p>
        </p:txBody>
      </p:sp>
      <p:pic>
        <p:nvPicPr>
          <p:cNvPr id="22530" name="Picture 2" descr="Resultado de imagen de spor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3500462" cy="1720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5214974" cy="23574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857224" y="1714488"/>
            <a:ext cx="642942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>Which is the capital of France?</a:t>
            </a:r>
            <a:endParaRPr lang="en-US" sz="3200" dirty="0" smtClean="0"/>
          </a:p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a.Paris</a:t>
            </a:r>
            <a:r>
              <a:rPr lang="en-US" sz="3200" dirty="0" smtClean="0"/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b.Rome</a:t>
            </a:r>
            <a:r>
              <a:rPr lang="en-US" sz="3200" dirty="0" smtClean="0"/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c.Madrid</a:t>
            </a:r>
            <a:r>
              <a:rPr lang="en-US" sz="3200" dirty="0" smtClean="0"/>
              <a:t>.</a:t>
            </a:r>
            <a:endParaRPr lang="ca-ES" sz="3200" dirty="0"/>
          </a:p>
        </p:txBody>
      </p:sp>
      <p:pic>
        <p:nvPicPr>
          <p:cNvPr id="1026" name="Picture 2" descr="Resultado de imagen de pa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28934"/>
            <a:ext cx="3286148" cy="2190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5214974" cy="23574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857224" y="1714488"/>
            <a:ext cx="642942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>If I need bread I go to the…</a:t>
            </a:r>
            <a:endParaRPr lang="en-US" sz="3200" dirty="0" smtClean="0"/>
          </a:p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a. </a:t>
            </a:r>
            <a:r>
              <a:rPr lang="en-US" sz="3200" dirty="0" smtClean="0"/>
              <a:t>Bakery.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b.Newsagent’s</a:t>
            </a:r>
            <a:r>
              <a:rPr lang="en-US" sz="3200" dirty="0" smtClean="0"/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c.Park</a:t>
            </a:r>
            <a:r>
              <a:rPr lang="en-US" sz="3200" dirty="0" smtClean="0"/>
              <a:t>.</a:t>
            </a:r>
            <a:endParaRPr lang="ca-ES" sz="3200" dirty="0"/>
          </a:p>
        </p:txBody>
      </p:sp>
      <p:pic>
        <p:nvPicPr>
          <p:cNvPr id="25602" name="Picture 2" descr="Resultado de imagen de br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40767"/>
            <a:ext cx="3143272" cy="1771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5214974" cy="23574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214282" y="1714488"/>
            <a:ext cx="707236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>The person that puts out fire is a …</a:t>
            </a:r>
            <a:endParaRPr lang="en-US" sz="3200" dirty="0" smtClean="0"/>
          </a:p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a.Doctor</a:t>
            </a:r>
            <a:r>
              <a:rPr lang="en-US" sz="3200" dirty="0" smtClean="0"/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B. Firefighter.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c.Vet</a:t>
            </a:r>
            <a:r>
              <a:rPr lang="en-US" sz="3200" dirty="0" smtClean="0"/>
              <a:t>.</a:t>
            </a:r>
            <a:endParaRPr lang="ca-ES" sz="3200" dirty="0"/>
          </a:p>
        </p:txBody>
      </p:sp>
      <p:pic>
        <p:nvPicPr>
          <p:cNvPr id="26626" name="Picture 2" descr="Resultado de imagen de firefighter"/>
          <p:cNvPicPr>
            <a:picLocks noChangeAspect="1" noChangeArrowheads="1"/>
          </p:cNvPicPr>
          <p:nvPr/>
        </p:nvPicPr>
        <p:blipFill>
          <a:blip r:embed="rId2" cstate="print"/>
          <a:srcRect l="25806"/>
          <a:stretch>
            <a:fillRect/>
          </a:stretch>
        </p:blipFill>
        <p:spPr bwMode="auto">
          <a:xfrm>
            <a:off x="857224" y="2714620"/>
            <a:ext cx="3286148" cy="2489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5214974" cy="23574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214282" y="1714488"/>
            <a:ext cx="707236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>My cousin’s mother is my…</a:t>
            </a:r>
            <a:endParaRPr lang="en-US" sz="3200" dirty="0" smtClean="0"/>
          </a:p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a.Sister</a:t>
            </a:r>
            <a:r>
              <a:rPr lang="en-US" sz="3200" dirty="0" smtClean="0"/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B. </a:t>
            </a:r>
            <a:r>
              <a:rPr lang="en-US" sz="3200" dirty="0" smtClean="0"/>
              <a:t>Cousin</a:t>
            </a:r>
            <a:r>
              <a:rPr lang="en-US" sz="3200" dirty="0" smtClean="0"/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c.Aunt</a:t>
            </a:r>
            <a:r>
              <a:rPr lang="en-US" sz="3200" dirty="0" smtClean="0"/>
              <a:t>.</a:t>
            </a:r>
            <a:endParaRPr lang="ca-ES" sz="3200" dirty="0"/>
          </a:p>
        </p:txBody>
      </p:sp>
      <p:pic>
        <p:nvPicPr>
          <p:cNvPr id="27650" name="Picture 2" descr="Resultado de imagen de aunt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38456"/>
            <a:ext cx="2071702" cy="3591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5214974" cy="23574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214282" y="1714488"/>
            <a:ext cx="707236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>Sh</a:t>
            </a:r>
            <a:r>
              <a:rPr lang="en-US" sz="3200" dirty="0" smtClean="0"/>
              <a:t>e’s …</a:t>
            </a:r>
            <a:endParaRPr lang="en-US" sz="3200" dirty="0" smtClean="0"/>
          </a:p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a. </a:t>
            </a:r>
            <a:r>
              <a:rPr lang="en-US" sz="3200" dirty="0" smtClean="0"/>
              <a:t>Worried.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</a:t>
            </a:r>
            <a:r>
              <a:rPr lang="en-US" sz="3200" dirty="0" smtClean="0"/>
              <a:t>. Happy.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c. Sad.</a:t>
            </a:r>
            <a:endParaRPr lang="ca-ES" sz="3200" dirty="0"/>
          </a:p>
        </p:txBody>
      </p:sp>
      <p:pic>
        <p:nvPicPr>
          <p:cNvPr id="29698" name="Picture 2" descr="Resultado de imagen de aunt picture"/>
          <p:cNvPicPr>
            <a:picLocks noChangeAspect="1" noChangeArrowheads="1"/>
          </p:cNvPicPr>
          <p:nvPr/>
        </p:nvPicPr>
        <p:blipFill>
          <a:blip r:embed="rId2"/>
          <a:srcRect l="50420" r="5462" b="-1251"/>
          <a:stretch>
            <a:fillRect/>
          </a:stretch>
        </p:blipFill>
        <p:spPr bwMode="auto">
          <a:xfrm>
            <a:off x="714348" y="1142984"/>
            <a:ext cx="250033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5214974" cy="23574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214282" y="1714488"/>
            <a:ext cx="707236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>Sh</a:t>
            </a:r>
            <a:r>
              <a:rPr lang="en-US" sz="3200" dirty="0" smtClean="0"/>
              <a:t>e’s wearing…</a:t>
            </a:r>
            <a:endParaRPr lang="en-US" sz="3200" dirty="0" smtClean="0"/>
          </a:p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a. A green t-shirt</a:t>
            </a:r>
            <a:r>
              <a:rPr lang="en-US" sz="3200" dirty="0" smtClean="0"/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</a:t>
            </a:r>
            <a:r>
              <a:rPr lang="en-US" sz="3200" dirty="0" smtClean="0"/>
              <a:t>. Blue trousers.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c. A green jumper.</a:t>
            </a:r>
            <a:endParaRPr lang="ca-ES" sz="3200" dirty="0"/>
          </a:p>
        </p:txBody>
      </p:sp>
      <p:pic>
        <p:nvPicPr>
          <p:cNvPr id="29698" name="Picture 2" descr="Resultado de imagen de aunt picture"/>
          <p:cNvPicPr>
            <a:picLocks noChangeAspect="1" noChangeArrowheads="1"/>
          </p:cNvPicPr>
          <p:nvPr/>
        </p:nvPicPr>
        <p:blipFill>
          <a:blip r:embed="rId2"/>
          <a:srcRect l="50420" r="5462" b="-1251"/>
          <a:stretch>
            <a:fillRect/>
          </a:stretch>
        </p:blipFill>
        <p:spPr bwMode="auto">
          <a:xfrm>
            <a:off x="714348" y="1142984"/>
            <a:ext cx="250033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5214974" cy="23574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357158" y="2714620"/>
            <a:ext cx="707236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>He’s wearing…</a:t>
            </a:r>
            <a:endParaRPr lang="en-US" sz="3200" dirty="0" smtClean="0"/>
          </a:p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a. </a:t>
            </a:r>
            <a:r>
              <a:rPr lang="en-US" sz="3200" dirty="0" smtClean="0"/>
              <a:t>A blue t-shirt and red trousers.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</a:t>
            </a:r>
            <a:r>
              <a:rPr lang="en-US" sz="3200" dirty="0" smtClean="0"/>
              <a:t>. </a:t>
            </a:r>
            <a:r>
              <a:rPr lang="en-US" sz="3200" dirty="0" smtClean="0"/>
              <a:t>A blue t-shirt </a:t>
            </a:r>
            <a:r>
              <a:rPr lang="en-US" sz="3200" dirty="0" smtClean="0"/>
              <a:t>and a red skirt.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smtClean="0"/>
              <a:t>c. Blue trousers and a red t-shirt.</a:t>
            </a:r>
            <a:endParaRPr lang="ca-ES" sz="3200" dirty="0"/>
          </a:p>
        </p:txBody>
      </p:sp>
      <p:pic>
        <p:nvPicPr>
          <p:cNvPr id="28674" name="Picture 2" descr="Resultado de imagen de boy cartoon"/>
          <p:cNvPicPr>
            <a:picLocks noChangeAspect="1" noChangeArrowheads="1"/>
          </p:cNvPicPr>
          <p:nvPr/>
        </p:nvPicPr>
        <p:blipFill>
          <a:blip r:embed="rId2" cstate="print"/>
          <a:srcRect b="8334"/>
          <a:stretch>
            <a:fillRect/>
          </a:stretch>
        </p:blipFill>
        <p:spPr bwMode="auto">
          <a:xfrm>
            <a:off x="1142976" y="785794"/>
            <a:ext cx="1714512" cy="2424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5214974" cy="23574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357158" y="2714620"/>
            <a:ext cx="7072362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>A pig is</a:t>
            </a:r>
            <a:r>
              <a:rPr lang="en-US" sz="3200" dirty="0" smtClean="0"/>
              <a:t>…</a:t>
            </a:r>
            <a:endParaRPr lang="en-US" sz="3200" dirty="0" smtClean="0"/>
          </a:p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a. </a:t>
            </a:r>
            <a:r>
              <a:rPr lang="en-US" sz="3200" dirty="0" smtClean="0"/>
              <a:t>A pink animal that lives in a farm.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</a:t>
            </a:r>
            <a:r>
              <a:rPr lang="en-US" sz="3200" dirty="0" smtClean="0"/>
              <a:t>. A green animal that lives in the jungle.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c.A</a:t>
            </a:r>
            <a:r>
              <a:rPr lang="en-US" sz="3200" dirty="0" smtClean="0"/>
              <a:t> brown animal that lives in a pond.</a:t>
            </a:r>
            <a:endParaRPr lang="ca-ES" sz="3200" dirty="0"/>
          </a:p>
        </p:txBody>
      </p:sp>
      <p:pic>
        <p:nvPicPr>
          <p:cNvPr id="31746" name="Picture 2" descr="Resultado de imagen de PIG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650411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6255488" cy="4238644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How do you spell "dog"?</a:t>
            </a:r>
          </a:p>
          <a:p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>a. No</a:t>
            </a:r>
            <a:br>
              <a:rPr lang="en-US" sz="3500" dirty="0" smtClean="0"/>
            </a:br>
            <a:r>
              <a:rPr lang="en-US" sz="3500" dirty="0" smtClean="0"/>
              <a:t>b. D-O-G</a:t>
            </a:r>
            <a:br>
              <a:rPr lang="en-US" sz="3500" dirty="0" smtClean="0"/>
            </a:br>
            <a:r>
              <a:rPr lang="en-US" sz="3500" dirty="0" smtClean="0"/>
              <a:t>c. No</a:t>
            </a:r>
            <a:br>
              <a:rPr lang="en-US" sz="3500" dirty="0" smtClean="0"/>
            </a:br>
            <a:r>
              <a:rPr lang="en-US" sz="3500" dirty="0" smtClean="0"/>
              <a:t>d. I don't</a:t>
            </a:r>
            <a:br>
              <a:rPr lang="en-US" sz="3500" dirty="0" smtClean="0"/>
            </a:br>
            <a:r>
              <a:rPr lang="en-US" sz="3500" dirty="0" smtClean="0"/>
              <a:t>e. Cat.</a:t>
            </a:r>
            <a:br>
              <a:rPr lang="en-US" sz="3500" dirty="0" smtClean="0"/>
            </a:br>
            <a:r>
              <a:rPr lang="en-US" sz="3500" dirty="0" smtClean="0"/>
              <a:t>f. I have one dog.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/>
          </a:p>
        </p:txBody>
      </p:sp>
      <p:pic>
        <p:nvPicPr>
          <p:cNvPr id="7170" name="Picture 2" descr="Resultado de imagen de d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2643206" cy="1762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5000660" cy="20717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500034" y="428604"/>
            <a:ext cx="7072362" cy="214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a. This girl has got curly dark hair</a:t>
            </a:r>
            <a:r>
              <a:rPr lang="en-US" sz="3200" dirty="0" smtClean="0"/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</a:t>
            </a:r>
            <a:r>
              <a:rPr lang="en-US" sz="3200" dirty="0" smtClean="0"/>
              <a:t>. This girl has got straight fair.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smtClean="0"/>
              <a:t>c. This girl has got short fair hair.</a:t>
            </a:r>
            <a:endParaRPr lang="ca-ES" sz="3200" dirty="0"/>
          </a:p>
        </p:txBody>
      </p:sp>
      <p:sp>
        <p:nvSpPr>
          <p:cNvPr id="32770" name="AutoShape 2" descr="Resultado de imagen de curly dark hair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2772" name="AutoShape 4" descr="Resultado de imagen de curly dark hair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2774" name="AutoShape 6" descr="Resultado de imagen de curly dark hair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2776" name="AutoShape 8" descr="Resultado de imagen de curly dark hair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32778" name="Picture 10" descr="Resultado de imagen de curly dark hair draw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571744"/>
            <a:ext cx="2947024" cy="3714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5000660" cy="20717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500034" y="428604"/>
            <a:ext cx="7072362" cy="214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a. This boy has got curly dark hair</a:t>
            </a:r>
            <a:r>
              <a:rPr lang="en-US" sz="3200" dirty="0" smtClean="0"/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</a:t>
            </a:r>
            <a:r>
              <a:rPr lang="en-US" sz="3200" dirty="0" smtClean="0"/>
              <a:t>. This boy has got straight fair.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smtClean="0"/>
              <a:t>c. This boy has got short fair hair.</a:t>
            </a:r>
            <a:endParaRPr lang="ca-ES" sz="3200" dirty="0"/>
          </a:p>
        </p:txBody>
      </p:sp>
      <p:sp>
        <p:nvSpPr>
          <p:cNvPr id="32770" name="AutoShape 2" descr="Resultado de imagen de curly dark hair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2772" name="AutoShape 4" descr="Resultado de imagen de curly dark hair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2774" name="AutoShape 6" descr="Resultado de imagen de curly dark hair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2776" name="AutoShape 8" descr="Resultado de imagen de curly dark hair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33794" name="Picture 2" descr="Resultado de imagen de short fair hair boy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714620"/>
            <a:ext cx="3143272" cy="3646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6255488" cy="42386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My mother is a good cook.</a:t>
            </a:r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a. I agree with you.</a:t>
            </a:r>
            <a:br>
              <a:rPr lang="en-US" sz="3200" dirty="0" smtClean="0"/>
            </a:br>
            <a:r>
              <a:rPr lang="en-US" sz="3200" dirty="0" smtClean="0"/>
              <a:t>b. I agree you.</a:t>
            </a:r>
            <a:br>
              <a:rPr lang="en-US" sz="3200" dirty="0" smtClean="0"/>
            </a:br>
            <a:r>
              <a:rPr lang="en-US" sz="3200" dirty="0" smtClean="0"/>
              <a:t>c. I agree to you.</a:t>
            </a:r>
            <a:br>
              <a:rPr lang="en-US" sz="3200" dirty="0" smtClean="0"/>
            </a:br>
            <a:r>
              <a:rPr lang="en-US" sz="3200" dirty="0" smtClean="0"/>
              <a:t>d. I agree for you. 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/>
          </a:p>
        </p:txBody>
      </p:sp>
      <p:pic>
        <p:nvPicPr>
          <p:cNvPr id="6146" name="Picture 2" descr="Resultado de imagen de chef picture"/>
          <p:cNvPicPr>
            <a:picLocks noChangeAspect="1" noChangeArrowheads="1"/>
          </p:cNvPicPr>
          <p:nvPr/>
        </p:nvPicPr>
        <p:blipFill>
          <a:blip r:embed="rId2" cstate="print"/>
          <a:srcRect b="7562"/>
          <a:stretch>
            <a:fillRect/>
          </a:stretch>
        </p:blipFill>
        <p:spPr bwMode="auto">
          <a:xfrm>
            <a:off x="571472" y="2928934"/>
            <a:ext cx="2086251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6255488" cy="42386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My </a:t>
            </a:r>
            <a:r>
              <a:rPr lang="en-US" sz="3200" dirty="0" smtClean="0"/>
              <a:t>father </a:t>
            </a:r>
            <a:r>
              <a:rPr lang="en-US" sz="3200" dirty="0" smtClean="0"/>
              <a:t>is a good cook.</a:t>
            </a:r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a. I agree with you.</a:t>
            </a:r>
            <a:br>
              <a:rPr lang="en-US" sz="3200" dirty="0" smtClean="0"/>
            </a:br>
            <a:r>
              <a:rPr lang="en-US" sz="3200" dirty="0" smtClean="0"/>
              <a:t>b. I agree you.</a:t>
            </a:r>
            <a:br>
              <a:rPr lang="en-US" sz="3200" dirty="0" smtClean="0"/>
            </a:br>
            <a:r>
              <a:rPr lang="en-US" sz="3200" dirty="0" smtClean="0"/>
              <a:t>c. I agree to you.</a:t>
            </a:r>
            <a:br>
              <a:rPr lang="en-US" sz="3200" dirty="0" smtClean="0"/>
            </a:br>
            <a:r>
              <a:rPr lang="en-US" sz="3200" dirty="0" smtClean="0"/>
              <a:t>d. I agree for you. 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/>
          </a:p>
        </p:txBody>
      </p:sp>
      <p:pic>
        <p:nvPicPr>
          <p:cNvPr id="6146" name="Picture 2" descr="Resultado de imagen de chef picture"/>
          <p:cNvPicPr>
            <a:picLocks noChangeAspect="1" noChangeArrowheads="1"/>
          </p:cNvPicPr>
          <p:nvPr/>
        </p:nvPicPr>
        <p:blipFill>
          <a:blip r:embed="rId2" cstate="print"/>
          <a:srcRect b="7562"/>
          <a:stretch>
            <a:fillRect/>
          </a:stretch>
        </p:blipFill>
        <p:spPr bwMode="auto">
          <a:xfrm>
            <a:off x="571472" y="2928934"/>
            <a:ext cx="2086251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6255488" cy="42386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857224" y="1714488"/>
            <a:ext cx="642942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/>
              <a:t>What does "TV" mean</a:t>
            </a:r>
            <a:r>
              <a:rPr lang="en-US" sz="3200" dirty="0" smtClean="0"/>
              <a:t>?</a:t>
            </a:r>
          </a:p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a. For one hour.</a:t>
            </a:r>
            <a:br>
              <a:rPr lang="en-US" sz="3200" dirty="0"/>
            </a:br>
            <a:r>
              <a:rPr lang="en-US" sz="3200" dirty="0"/>
              <a:t>b. Yes</a:t>
            </a:r>
            <a:br>
              <a:rPr lang="en-US" sz="3200" dirty="0"/>
            </a:br>
            <a:r>
              <a:rPr lang="en-US" sz="3200" dirty="0"/>
              <a:t>c. Television.</a:t>
            </a:r>
            <a:br>
              <a:rPr lang="en-US" sz="3200" dirty="0"/>
            </a:br>
            <a:r>
              <a:rPr lang="en-US" sz="3200" dirty="0"/>
              <a:t>d. For one hour.</a:t>
            </a:r>
            <a:br>
              <a:rPr lang="en-US" sz="3200" dirty="0"/>
            </a:br>
            <a:r>
              <a:rPr lang="en-US" sz="3200" dirty="0"/>
              <a:t>e. On Friday.</a:t>
            </a:r>
            <a:endParaRPr lang="ca-ES" sz="3200" dirty="0"/>
          </a:p>
        </p:txBody>
      </p:sp>
      <p:pic>
        <p:nvPicPr>
          <p:cNvPr id="4098" name="Picture 2" descr="Resultado de imagen de t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86058"/>
            <a:ext cx="2714612" cy="2031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6255488" cy="42386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857224" y="1714488"/>
            <a:ext cx="642942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/>
              <a:t>Where do you usually eat lunch</a:t>
            </a:r>
            <a:r>
              <a:rPr lang="en-US" sz="3200" dirty="0" smtClean="0"/>
              <a:t>?</a:t>
            </a:r>
          </a:p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a. Sandwich.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b. With Jane.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c. At 12:00.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d. In the cafeteria.</a:t>
            </a:r>
            <a:endParaRPr lang="ca-ES" sz="3200" dirty="0"/>
          </a:p>
        </p:txBody>
      </p:sp>
      <p:pic>
        <p:nvPicPr>
          <p:cNvPr id="3074" name="Picture 2" descr="Resultado de imagen de eat lunch"/>
          <p:cNvPicPr>
            <a:picLocks noChangeAspect="1" noChangeArrowheads="1"/>
          </p:cNvPicPr>
          <p:nvPr/>
        </p:nvPicPr>
        <p:blipFill>
          <a:blip r:embed="rId2" cstate="print"/>
          <a:srcRect b="8658"/>
          <a:stretch>
            <a:fillRect/>
          </a:stretch>
        </p:blipFill>
        <p:spPr bwMode="auto">
          <a:xfrm>
            <a:off x="714348" y="3214686"/>
            <a:ext cx="213040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6255488" cy="42386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857224" y="1714488"/>
            <a:ext cx="642942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/>
              <a:t>Where are you from</a:t>
            </a:r>
            <a:r>
              <a:rPr lang="en-US" sz="3200" dirty="0" smtClean="0"/>
              <a:t>?</a:t>
            </a:r>
          </a:p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a. New York.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b. 1982.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c. At school.</a:t>
            </a:r>
            <a:endParaRPr lang="ca-ES" sz="3200" dirty="0"/>
          </a:p>
        </p:txBody>
      </p:sp>
      <p:pic>
        <p:nvPicPr>
          <p:cNvPr id="2050" name="Picture 2" descr="Resultado de imagen de you fr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7174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6255488" cy="42386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857224" y="1714488"/>
            <a:ext cx="642942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/>
              <a:t>How do you get to school</a:t>
            </a:r>
            <a:r>
              <a:rPr lang="en-US" sz="3200" dirty="0" smtClean="0"/>
              <a:t>?</a:t>
            </a:r>
          </a:p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a. With train.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b. In train.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c. By train.</a:t>
            </a:r>
            <a:endParaRPr lang="ca-ES" sz="3200" dirty="0"/>
          </a:p>
        </p:txBody>
      </p:sp>
      <p:pic>
        <p:nvPicPr>
          <p:cNvPr id="1026" name="Picture 2" descr="Resultado de imagen de sch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00372"/>
            <a:ext cx="3357554" cy="2220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6255488" cy="42386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857224" y="1714488"/>
            <a:ext cx="642942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>Which food is healthy?</a:t>
            </a:r>
          </a:p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a. </a:t>
            </a:r>
            <a:r>
              <a:rPr lang="en-US" sz="3200" dirty="0" smtClean="0"/>
              <a:t>Fruit.</a:t>
            </a:r>
            <a:br>
              <a:rPr lang="en-US" sz="3200" dirty="0" smtClean="0"/>
            </a:br>
            <a:r>
              <a:rPr lang="en-US" sz="3200" dirty="0"/>
              <a:t>b. </a:t>
            </a:r>
            <a:r>
              <a:rPr lang="en-US" sz="3200" dirty="0" smtClean="0"/>
              <a:t>Vegetables.</a:t>
            </a:r>
            <a:br>
              <a:rPr lang="en-US" sz="3200" dirty="0" smtClean="0"/>
            </a:br>
            <a:r>
              <a:rPr lang="en-US" sz="3200" dirty="0"/>
              <a:t>c. </a:t>
            </a:r>
            <a:r>
              <a:rPr lang="en-US" sz="3200" dirty="0" smtClean="0"/>
              <a:t>Ice cream</a:t>
            </a:r>
            <a:endParaRPr lang="ca-ES" sz="3200" dirty="0"/>
          </a:p>
        </p:txBody>
      </p:sp>
      <p:pic>
        <p:nvPicPr>
          <p:cNvPr id="21506" name="Picture 2" descr="Resultado de imagen de healthy fo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3688737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117</TotalTime>
  <Words>131</Words>
  <Application>Microsoft Office PowerPoint</Application>
  <PresentationFormat>Presentación en pantalla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Opulento</vt:lpstr>
      <vt:lpstr>Quiz TO DO WITH THE FAMILIES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Usuario</dc:creator>
  <cp:lastModifiedBy>Usuario</cp:lastModifiedBy>
  <cp:revision>3</cp:revision>
  <dcterms:created xsi:type="dcterms:W3CDTF">2020-03-19T12:39:51Z</dcterms:created>
  <dcterms:modified xsi:type="dcterms:W3CDTF">2020-03-23T11:29:45Z</dcterms:modified>
</cp:coreProperties>
</file>