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a76e2927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a76e2927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76e292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a76e292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a76e2927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a76e2927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76e2927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76e2927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a76e2927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a76e2927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a76e2927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a76e2927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76e2927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a76e2927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a76e2927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a76e2927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a76e292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a76e292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a76e292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a76e292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a76e2927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a76e2927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a76e2927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a76e2927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a76e2927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a76e2927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a76e2927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a76e2927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a76e2927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a76e2927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a76e2927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a76e2927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a76e2927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a76e2927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a76e2927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a76e2927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a76e2927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a76e2927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a76e2927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a76e2927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a76e2927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a76e2927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a76e2927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a76e2927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a76e2927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a76e2927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a76e2927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a76e2927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a76e2927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a76e2927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a76e2927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a76e2927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a76e2927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a76e2927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a76e2927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a76e2927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a76e2927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a76e2927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a76e2927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a76e2927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a76e2927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a76e2927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a76e2927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a76e2927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a76e292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a76e292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a76e2927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a76e2927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a76e2927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a76e2927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a76e2927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a76e2927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a76e2927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a76e2927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a76e29277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a76e2927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a76e2927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a76e2927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a76e2927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a76e292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a76e2927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a76e2927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a76e2927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a76e2927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a76e2927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a76e2927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a76e2927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a76e2927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a76e2927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a76e2927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a76e2927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a76e292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Relationship Id="rId4" Type="http://schemas.openxmlformats.org/officeDocument/2006/relationships/image" Target="../media/image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chemeClr val="lt1"/>
                </a:highlight>
              </a:rPr>
              <a:t>Reptes visuals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chemeClr val="lt1"/>
                </a:highlight>
              </a:rPr>
              <a:t>4t        Escola Bac de Roda      Curs 2021-2022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525" y="0"/>
            <a:ext cx="432231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775" y="0"/>
            <a:ext cx="41416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585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 rotWithShape="1">
          <a:blip r:embed="rId4">
            <a:alphaModFix/>
          </a:blip>
          <a:srcRect b="0" l="0" r="10378" t="0"/>
          <a:stretch/>
        </p:blipFill>
        <p:spPr>
          <a:xfrm>
            <a:off x="6158525" y="1543050"/>
            <a:ext cx="2985476" cy="18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500" y="0"/>
            <a:ext cx="61110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825" y="0"/>
            <a:ext cx="665449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50" y="0"/>
            <a:ext cx="665449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75" y="0"/>
            <a:ext cx="77367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38" y="0"/>
            <a:ext cx="77825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300" y="0"/>
            <a:ext cx="46798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925" y="0"/>
            <a:ext cx="4780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4839" l="0" r="0" t="31095"/>
          <a:stretch/>
        </p:blipFill>
        <p:spPr>
          <a:xfrm>
            <a:off x="152400" y="153548"/>
            <a:ext cx="8839199" cy="6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950" y="881700"/>
            <a:ext cx="3328082" cy="42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600" y="0"/>
            <a:ext cx="44398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625" y="0"/>
            <a:ext cx="43493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875" y="0"/>
            <a:ext cx="58120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0541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725" y="1578475"/>
            <a:ext cx="2846949" cy="216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800" y="0"/>
            <a:ext cx="344925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7"/>
          <p:cNvPicPr preferRelativeResize="0"/>
          <p:nvPr/>
        </p:nvPicPr>
        <p:blipFill rotWithShape="1">
          <a:blip r:embed="rId3">
            <a:alphaModFix/>
          </a:blip>
          <a:srcRect b="0" l="0" r="1526" t="0"/>
          <a:stretch/>
        </p:blipFill>
        <p:spPr>
          <a:xfrm>
            <a:off x="1512325" y="718350"/>
            <a:ext cx="6548375" cy="385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00" y="0"/>
            <a:ext cx="72357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875" y="445050"/>
            <a:ext cx="5953999" cy="39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" y="0"/>
            <a:ext cx="80901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450" y="1332452"/>
            <a:ext cx="6865099" cy="21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988" y="895797"/>
            <a:ext cx="6558025" cy="33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50" y="0"/>
            <a:ext cx="63367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175" y="777576"/>
            <a:ext cx="6519649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25" y="0"/>
            <a:ext cx="79283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50" y="0"/>
            <a:ext cx="784256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50" y="0"/>
            <a:ext cx="697215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600" y="1245724"/>
            <a:ext cx="7110774" cy="20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75" y="0"/>
            <a:ext cx="72452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325" y="669599"/>
            <a:ext cx="6586726" cy="3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25" y="0"/>
            <a:ext cx="67763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350" y="0"/>
            <a:ext cx="69372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050" y="0"/>
            <a:ext cx="44607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075" y="0"/>
            <a:ext cx="34568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450" y="990139"/>
            <a:ext cx="5890150" cy="316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76" y="690900"/>
            <a:ext cx="7584724" cy="4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4"/>
          <p:cNvPicPr preferRelativeResize="0"/>
          <p:nvPr/>
        </p:nvPicPr>
        <p:blipFill rotWithShape="1">
          <a:blip r:embed="rId4">
            <a:alphaModFix/>
          </a:blip>
          <a:srcRect b="34839" l="0" r="0" t="31095"/>
          <a:stretch/>
        </p:blipFill>
        <p:spPr>
          <a:xfrm>
            <a:off x="152400" y="-2"/>
            <a:ext cx="8839199" cy="6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023" y="639800"/>
            <a:ext cx="5415099" cy="356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6"/>
          <p:cNvPicPr preferRelativeResize="0"/>
          <p:nvPr/>
        </p:nvPicPr>
        <p:blipFill rotWithShape="1">
          <a:blip r:embed="rId3">
            <a:alphaModFix/>
          </a:blip>
          <a:srcRect b="0" l="0" r="0" t="13194"/>
          <a:stretch/>
        </p:blipFill>
        <p:spPr>
          <a:xfrm>
            <a:off x="2033250" y="561400"/>
            <a:ext cx="4594312" cy="44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6"/>
          <p:cNvSpPr txBox="1"/>
          <p:nvPr/>
        </p:nvSpPr>
        <p:spPr>
          <a:xfrm>
            <a:off x="2033250" y="207275"/>
            <a:ext cx="45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TROBEU ALGUNA ERRADA EN AQUESTA FOTO?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7"/>
          <p:cNvPicPr preferRelativeResize="0"/>
          <p:nvPr/>
        </p:nvPicPr>
        <p:blipFill rotWithShape="1">
          <a:blip r:embed="rId3">
            <a:alphaModFix/>
          </a:blip>
          <a:srcRect b="12398" l="0" r="0" t="17632"/>
          <a:stretch/>
        </p:blipFill>
        <p:spPr>
          <a:xfrm>
            <a:off x="2959288" y="65337"/>
            <a:ext cx="3225426" cy="501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8"/>
          <p:cNvSpPr txBox="1"/>
          <p:nvPr>
            <p:ph type="title"/>
          </p:nvPr>
        </p:nvSpPr>
        <p:spPr>
          <a:xfrm>
            <a:off x="1601400" y="76550"/>
            <a:ext cx="522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hi veus tu en aquesta imatge?</a:t>
            </a:r>
            <a:endParaRPr/>
          </a:p>
        </p:txBody>
      </p:sp>
      <p:pic>
        <p:nvPicPr>
          <p:cNvPr id="286" name="Google Shape;286;p58"/>
          <p:cNvPicPr preferRelativeResize="0"/>
          <p:nvPr/>
        </p:nvPicPr>
        <p:blipFill rotWithShape="1">
          <a:blip r:embed="rId3">
            <a:alphaModFix/>
          </a:blip>
          <a:srcRect b="36184" l="5005" r="6239" t="24200"/>
          <a:stretch/>
        </p:blipFill>
        <p:spPr>
          <a:xfrm>
            <a:off x="2172551" y="649249"/>
            <a:ext cx="4245875" cy="420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 txBox="1"/>
          <p:nvPr>
            <p:ph type="title"/>
          </p:nvPr>
        </p:nvSpPr>
        <p:spPr>
          <a:xfrm>
            <a:off x="2300000" y="882625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220"/>
              <a:t>Possibles solucions:</a:t>
            </a:r>
            <a:endParaRPr sz="3220"/>
          </a:p>
        </p:txBody>
      </p:sp>
      <p:sp>
        <p:nvSpPr>
          <p:cNvPr id="292" name="Google Shape;292;p59"/>
          <p:cNvSpPr txBox="1"/>
          <p:nvPr/>
        </p:nvSpPr>
        <p:spPr>
          <a:xfrm>
            <a:off x="1896175" y="1758000"/>
            <a:ext cx="4989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400"/>
              <a:t>Un dinosaure rient o un cuiner amb un ganivet.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150" y="0"/>
            <a:ext cx="45078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725" y="0"/>
            <a:ext cx="45152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25" y="0"/>
            <a:ext cx="4493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0" y="0"/>
            <a:ext cx="72384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25" y="0"/>
            <a:ext cx="757841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