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976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414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8707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6564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3910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5650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62121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1157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395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060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873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618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009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499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58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768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E69E8-AD4D-404D-B849-C25B3BBC1FD2}" type="datetimeFigureOut">
              <a:rPr lang="es-ES" smtClean="0"/>
              <a:t>04/05/2020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B67BC9A-BC7C-4EBC-B383-954843C9E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432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rHuClGHtm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bueno@bdroda.cat" TargetMode="External"/><Relationship Id="rId2" Type="http://schemas.openxmlformats.org/officeDocument/2006/relationships/hyperlink" Target="mailto:amonede2@bdroda.ca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artesquecuren@hospitaldelmar.cat" TargetMode="External"/><Relationship Id="rId7" Type="http://schemas.openxmlformats.org/officeDocument/2006/relationships/image" Target="../media/image3.jpeg"/><Relationship Id="rId2" Type="http://schemas.openxmlformats.org/officeDocument/2006/relationships/hyperlink" Target="mailto:noesteusols@clinic.ca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gr&#224;cies.ics@gencat.cat" TargetMode="External"/><Relationship Id="rId5" Type="http://schemas.openxmlformats.org/officeDocument/2006/relationships/hyperlink" Target="mailto:missatgesquecuren@santpau.cat" TargetMode="External"/><Relationship Id="rId4" Type="http://schemas.openxmlformats.org/officeDocument/2006/relationships/hyperlink" Target="mailto:esperanzahusc@Gmail.com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">
            <a:extLst>
              <a:ext uri="{FF2B5EF4-FFF2-40B4-BE49-F238E27FC236}">
                <a16:creationId xmlns:a16="http://schemas.microsoft.com/office/drawing/2014/main" id="{FC5D1C1F-CABE-4DDA-8058-3B8530FCC9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0481" y="1122363"/>
            <a:ext cx="4845379" cy="1762239"/>
          </a:xfrm>
        </p:spPr>
        <p:txBody>
          <a:bodyPr anchor="t">
            <a:normAutofit fontScale="90000"/>
          </a:bodyPr>
          <a:lstStyle/>
          <a:p>
            <a:pPr algn="l"/>
            <a:r>
              <a:rPr lang="es-ES" sz="4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s-ES" sz="66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s-ES" sz="4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ECESSITEM</a:t>
            </a:r>
            <a:br>
              <a:rPr lang="es-ES" sz="4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4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EL TEU SUPORT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21666FE-C93B-4A34-8B59-AD10B72555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693" y="3428999"/>
            <a:ext cx="6042267" cy="1680329"/>
          </a:xfrm>
        </p:spPr>
        <p:txBody>
          <a:bodyPr anchor="b">
            <a:noAutofit/>
          </a:bodyPr>
          <a:lstStyle/>
          <a:p>
            <a:pPr algn="l"/>
            <a:r>
              <a:rPr lang="es-ES" sz="2800" dirty="0"/>
              <a:t>Vols saber com? Doncs, segueix llegint…</a:t>
            </a:r>
          </a:p>
        </p:txBody>
      </p:sp>
      <p:pic>
        <p:nvPicPr>
          <p:cNvPr id="2" name="Picture 2" descr="Derechos de las personas trabajadoras durante la situación de ...">
            <a:extLst>
              <a:ext uri="{FF2B5EF4-FFF2-40B4-BE49-F238E27FC236}">
                <a16:creationId xmlns:a16="http://schemas.microsoft.com/office/drawing/2014/main" id="{F400F3C6-1772-4A4D-84F8-ACD32B7D0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16" y="1369474"/>
            <a:ext cx="4317477" cy="4201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1990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94B923-A1E7-4BCA-87D0-B53B2E462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						</a:t>
            </a:r>
            <a:r>
              <a:rPr lang="es-ES" sz="66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URGENT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92AF19-B4B4-4AA2-8250-C39EACBFD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7291" y="2771480"/>
            <a:ext cx="4751109" cy="2384981"/>
          </a:xfrm>
        </p:spPr>
        <p:txBody>
          <a:bodyPr/>
          <a:lstStyle/>
          <a:p>
            <a:pPr marL="0" indent="0">
              <a:buNone/>
            </a:pPr>
            <a:r>
              <a:rPr lang="ca-ES" noProof="1"/>
              <a:t>Estimat alumne/a:</a:t>
            </a:r>
          </a:p>
          <a:p>
            <a:pPr marL="0" indent="0">
              <a:buNone/>
            </a:pPr>
            <a:r>
              <a:rPr lang="ca-ES" noProof="1"/>
              <a:t>Si estàs llegint això vol dir que estàs a casa teva, des de fa uns dies i ara mateix davant d’una pantalla…</a:t>
            </a:r>
          </a:p>
        </p:txBody>
      </p:sp>
      <p:pic>
        <p:nvPicPr>
          <p:cNvPr id="2052" name="Picture 4" descr="Children using computer and tablet illustration | Stock Images ...">
            <a:extLst>
              <a:ext uri="{FF2B5EF4-FFF2-40B4-BE49-F238E27FC236}">
                <a16:creationId xmlns:a16="http://schemas.microsoft.com/office/drawing/2014/main" id="{E2E3296C-1C11-4F93-A216-82A48A5AA9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35" y="2247244"/>
            <a:ext cx="3930977" cy="3433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050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60120C-03F1-4531-96BB-5AE4BD1A1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66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URGENT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94325A-68A5-46A7-BDA8-3A4492BD1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noProof="1"/>
              <a:t>Primer felicitar-te perquè aquesta situació no és gens fácil i ja portem molts dies sense sortir de casa.</a:t>
            </a:r>
          </a:p>
          <a:p>
            <a:pPr marL="0" indent="0">
              <a:buNone/>
            </a:pPr>
            <a:endParaRPr lang="ca-ES" noProof="1"/>
          </a:p>
          <a:p>
            <a:pPr marL="0" indent="0">
              <a:buNone/>
            </a:pPr>
            <a:r>
              <a:rPr lang="ca-ES" noProof="1"/>
              <a:t>Segur que en poc temps ja podem tornar a l’escola i fer vida normal però creiem que és important que sàpiques una mica més sobre tota aquesta situació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>
                <a:hlinkClick r:id="rId2"/>
              </a:rPr>
              <a:t>https://www.youtube.com/watch?v=prHuClGHtmY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147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8613C-4AE7-4465-9FA1-F0F0F0602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66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URGENT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0C215F-251D-4D6E-B9B8-1F19B61A1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a-ES" noProof="1"/>
          </a:p>
          <a:p>
            <a:pPr marL="0" indent="0">
              <a:buNone/>
            </a:pPr>
            <a:r>
              <a:rPr lang="ca-ES" noProof="1"/>
              <a:t>Ara ja saps més sobre el </a:t>
            </a:r>
            <a:r>
              <a:rPr lang="ca-ES" sz="4000" noProof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CORONAVIRUS</a:t>
            </a:r>
            <a:r>
              <a:rPr lang="ca-ES" noProof="1"/>
              <a:t>, també en la televisió ens informa que hi ha persones que están malaltes a l´hospital, i no poden veure a les seves famílies…</a:t>
            </a:r>
          </a:p>
          <a:p>
            <a:pPr marL="0" indent="0">
              <a:buNone/>
            </a:pPr>
            <a:endParaRPr lang="ca-ES" noProof="1"/>
          </a:p>
          <a:p>
            <a:pPr marL="0" indent="0">
              <a:buNone/>
            </a:pPr>
            <a:r>
              <a:rPr lang="ca-ES" noProof="1"/>
              <a:t>T’animes a portar el teu granet de sorra?</a:t>
            </a:r>
          </a:p>
          <a:p>
            <a:pPr marL="0" indent="0">
              <a:buNone/>
            </a:pPr>
            <a:endParaRPr lang="ca-ES" noProof="1"/>
          </a:p>
          <a:p>
            <a:pPr marL="0" indent="0">
              <a:buNone/>
            </a:pPr>
            <a:r>
              <a:rPr lang="ca-ES" noProof="1"/>
              <a:t>Des de casa pots ajudar!</a:t>
            </a:r>
          </a:p>
        </p:txBody>
      </p:sp>
    </p:spTree>
    <p:extLst>
      <p:ext uri="{BB962C8B-B14F-4D97-AF65-F5344CB8AC3E}">
        <p14:creationId xmlns:p14="http://schemas.microsoft.com/office/powerpoint/2010/main" val="4142652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5EE114-9E53-4567-A0CC-8E550B7B4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66990"/>
          </a:xfrm>
        </p:spPr>
        <p:txBody>
          <a:bodyPr>
            <a:normAutofit/>
          </a:bodyPr>
          <a:lstStyle/>
          <a:p>
            <a:r>
              <a:rPr lang="es-ES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CARTES AMB COR </a:t>
            </a:r>
            <a:br>
              <a:rPr lang="es-ES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a-ES" sz="4800" noProof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ca-ES" sz="2800" b="1" i="1" noProof="1"/>
              <a:t>Vols escriure una carta a alguna persona que estigui a l’hospital?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5B4A41-93F4-4889-A645-8CEE9C8B0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2115"/>
            <a:ext cx="8701726" cy="3744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noProof="1"/>
              <a:t>Doncs és ben fácil:</a:t>
            </a:r>
          </a:p>
          <a:p>
            <a:r>
              <a:rPr lang="ca-ES" noProof="1"/>
              <a:t>Obre el teu correu</a:t>
            </a:r>
          </a:p>
          <a:p>
            <a:r>
              <a:rPr lang="ca-ES" noProof="1"/>
              <a:t>Posa-li un títol.</a:t>
            </a:r>
          </a:p>
          <a:p>
            <a:r>
              <a:rPr lang="ca-ES" noProof="1"/>
              <a:t>Escriu un missatge i adjunta algún dibuix si vols.</a:t>
            </a:r>
          </a:p>
          <a:p>
            <a:r>
              <a:rPr lang="ca-ES" noProof="1"/>
              <a:t>Abans d’enviar demana a un adult de la casa teva que li faci una ullada i que t’ajudi si no saps fer-ho.</a:t>
            </a:r>
          </a:p>
          <a:p>
            <a:r>
              <a:rPr lang="ca-ES" noProof="1"/>
              <a:t>Les adreces dels hospitals les teniu a la següent pàgina però també ens agradaria que ens  enviéssiu una còpia a nosaltres al nostre  correu: </a:t>
            </a:r>
          </a:p>
          <a:p>
            <a:pPr marL="0" indent="0">
              <a:buNone/>
            </a:pPr>
            <a:r>
              <a:rPr lang="ca-ES" noProof="1"/>
              <a:t>       Susi  </a:t>
            </a:r>
            <a:r>
              <a:rPr lang="ca-ES" noProof="1">
                <a:hlinkClick r:id="rId2"/>
              </a:rPr>
              <a:t>amonede2@bdroda.cat</a:t>
            </a:r>
            <a:r>
              <a:rPr lang="ca-ES" noProof="1"/>
              <a:t>                    Sílvia </a:t>
            </a:r>
            <a:r>
              <a:rPr lang="ca-ES" noProof="1">
                <a:hlinkClick r:id="rId3"/>
              </a:rPr>
              <a:t>sbueno@bdroda.cat</a:t>
            </a:r>
            <a:r>
              <a:rPr lang="ca-ES" noProof="1"/>
              <a:t>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4066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81DB6-C508-4D94-8FBB-AFD8B7FFC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355" y="113123"/>
            <a:ext cx="8803936" cy="942846"/>
          </a:xfrm>
        </p:spPr>
        <p:txBody>
          <a:bodyPr>
            <a:normAutofit fontScale="90000"/>
          </a:bodyPr>
          <a:lstStyle/>
          <a:p>
            <a:br>
              <a:rPr lang="es-E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CARTES AMB COR </a:t>
            </a:r>
            <a:br>
              <a:rPr lang="es-E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48DDD9-2E09-4CDB-B09A-2DD69D7F4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4338"/>
            <a:ext cx="10515600" cy="4932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*  HOSPITAL CLÍNIC:</a:t>
            </a:r>
          </a:p>
          <a:p>
            <a:pPr marL="0" indent="0">
              <a:buNone/>
            </a:pPr>
            <a:r>
              <a:rPr lang="es-ES" dirty="0">
                <a:hlinkClick r:id="rId2"/>
              </a:rPr>
              <a:t>noesteusols@clinic.cat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* HOSPITAL DEL MAR:</a:t>
            </a:r>
          </a:p>
          <a:p>
            <a:pPr marL="0" indent="0">
              <a:buNone/>
            </a:pPr>
            <a:r>
              <a:rPr lang="es-ES" dirty="0">
                <a:hlinkClick r:id="rId3"/>
              </a:rPr>
              <a:t>cartesquecuren@hospitaldelmar.cat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* HOSPITAL SAGRAT COR</a:t>
            </a:r>
          </a:p>
          <a:p>
            <a:pPr marL="0" indent="0">
              <a:buNone/>
            </a:pPr>
            <a:r>
              <a:rPr lang="es-ES" dirty="0">
                <a:hlinkClick r:id="rId4"/>
              </a:rPr>
              <a:t>esperanzahusc@Gmail.com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* HOSPITAL SANT PAU</a:t>
            </a:r>
          </a:p>
          <a:p>
            <a:pPr marL="0" indent="0">
              <a:buNone/>
            </a:pPr>
            <a:r>
              <a:rPr lang="es-ES" dirty="0">
                <a:hlinkClick r:id="rId5"/>
              </a:rPr>
              <a:t>missatgesquecuren@santpau.cat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* HOSPITAL I </a:t>
            </a:r>
            <a:r>
              <a:rPr lang="es-ES" dirty="0" err="1"/>
              <a:t>CAPs</a:t>
            </a:r>
            <a:r>
              <a:rPr lang="es-ES" dirty="0"/>
              <a:t> de </a:t>
            </a:r>
            <a:r>
              <a:rPr lang="es-ES" dirty="0" err="1"/>
              <a:t>l’ICS</a:t>
            </a:r>
            <a:r>
              <a:rPr lang="es-ES" dirty="0"/>
              <a:t> (Vall </a:t>
            </a:r>
            <a:r>
              <a:rPr lang="es-ES" dirty="0" err="1"/>
              <a:t>d’Hebrón</a:t>
            </a:r>
            <a:r>
              <a:rPr lang="es-ES" dirty="0"/>
              <a:t>, Bellvitge, </a:t>
            </a:r>
            <a:r>
              <a:rPr lang="es-ES" dirty="0" err="1"/>
              <a:t>etc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dirty="0">
                <a:hlinkClick r:id="rId6"/>
              </a:rPr>
              <a:t>gràcies.ics@gencat.cat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1030" name="Picture 6" descr="CARTES amb COR. Educació i Sanitat bateguem juntes | Consell ...">
            <a:extLst>
              <a:ext uri="{FF2B5EF4-FFF2-40B4-BE49-F238E27FC236}">
                <a16:creationId xmlns:a16="http://schemas.microsoft.com/office/drawing/2014/main" id="{F31CBB0B-213F-4731-98D3-C65C2D8FC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345" y="1445292"/>
            <a:ext cx="4406856" cy="2485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238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334A03-CEAB-4F29-B504-035CB41D4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6000" noProof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Gràci</a:t>
            </a:r>
            <a:r>
              <a:rPr lang="es-ES" sz="6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per enviar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4BEA96-DC1B-4724-8367-F77604473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noProof="1"/>
              <a:t>Amb aquesta carta has ajudat i donat forces a una persona en la seva recuperació.</a:t>
            </a:r>
          </a:p>
        </p:txBody>
      </p:sp>
      <p:pic>
        <p:nvPicPr>
          <p:cNvPr id="2050" name="Picture 2" descr="Donar-vos 150.000 gràcies">
            <a:extLst>
              <a:ext uri="{FF2B5EF4-FFF2-40B4-BE49-F238E27FC236}">
                <a16:creationId xmlns:a16="http://schemas.microsoft.com/office/drawing/2014/main" id="{37FA277D-4CD2-4107-9E4D-AB2089054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2564" y="3186259"/>
            <a:ext cx="5448693" cy="3195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601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50818F-E4A1-47C8-B88C-4B2FC8F54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868827">
            <a:off x="5803134" y="905073"/>
            <a:ext cx="5961668" cy="1278732"/>
          </a:xfrm>
        </p:spPr>
        <p:txBody>
          <a:bodyPr>
            <a:normAutofit fontScale="90000"/>
          </a:bodyPr>
          <a:lstStyle/>
          <a:p>
            <a:r>
              <a:rPr lang="ca-ES" sz="6600" noProof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 veiem aviat!</a:t>
            </a:r>
          </a:p>
        </p:txBody>
      </p:sp>
      <p:pic>
        <p:nvPicPr>
          <p:cNvPr id="3074" name="Picture 2" descr="Aula Blava : GRÀCIES !!!!">
            <a:extLst>
              <a:ext uri="{FF2B5EF4-FFF2-40B4-BE49-F238E27FC236}">
                <a16:creationId xmlns:a16="http://schemas.microsoft.com/office/drawing/2014/main" id="{C826AE77-F94C-4475-82F8-19715A1B2C6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522" y="610658"/>
            <a:ext cx="2343256" cy="2298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Mestre a casa - INSTITUT EDUCACIÓ SECUNDÀRIA COTES BAIXES - ALCOI ...">
            <a:extLst>
              <a:ext uri="{FF2B5EF4-FFF2-40B4-BE49-F238E27FC236}">
                <a16:creationId xmlns:a16="http://schemas.microsoft.com/office/drawing/2014/main" id="{27389B10-8D9C-4BCA-9349-80AA39CFA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411" y="2507531"/>
            <a:ext cx="5149860" cy="371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5046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</TotalTime>
  <Words>353</Words>
  <Application>Microsoft Office PowerPoint</Application>
  <PresentationFormat>Panorámica</PresentationFormat>
  <Paragraphs>40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   NECESSITEM  EL TEU SUPORT</vt:lpstr>
      <vt:lpstr>      URGENT</vt:lpstr>
      <vt:lpstr>URGENT</vt:lpstr>
      <vt:lpstr>URGENT</vt:lpstr>
      <vt:lpstr>CARTES AMB COR   Vols escriure una carta a alguna persona que estigui a l’hospital?</vt:lpstr>
      <vt:lpstr> CARTES AMB COR  </vt:lpstr>
      <vt:lpstr>Gràcies per enviar</vt:lpstr>
      <vt:lpstr>Ens veiem aviat!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NECESSITEM  EL TEU SUPORT</dc:title>
  <dc:creator>Silvia</dc:creator>
  <cp:lastModifiedBy>Víctor Vázquez  Monedero</cp:lastModifiedBy>
  <cp:revision>14</cp:revision>
  <dcterms:created xsi:type="dcterms:W3CDTF">2020-04-10T10:47:23Z</dcterms:created>
  <dcterms:modified xsi:type="dcterms:W3CDTF">2020-05-04T16:46:04Z</dcterms:modified>
</cp:coreProperties>
</file>