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89CC72-8C7F-4901-B0BC-AF1F1F15AADE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5D7D81-BF70-4F0E-B32D-97774B104F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542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CC72-8C7F-4901-B0BC-AF1F1F15AADE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D81-BF70-4F0E-B32D-97774B104F3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389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CC72-8C7F-4901-B0BC-AF1F1F15AADE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D81-BF70-4F0E-B32D-97774B104F3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275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CC72-8C7F-4901-B0BC-AF1F1F15AADE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D81-BF70-4F0E-B32D-97774B104F3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268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89CC72-8C7F-4901-B0BC-AF1F1F15AADE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5D7D81-BF70-4F0E-B32D-97774B104F39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952943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CC72-8C7F-4901-B0BC-AF1F1F15AADE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D81-BF70-4F0E-B32D-97774B104F3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26070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CC72-8C7F-4901-B0BC-AF1F1F15AADE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D81-BF70-4F0E-B32D-97774B104F3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1747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CC72-8C7F-4901-B0BC-AF1F1F15AADE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D81-BF70-4F0E-B32D-97774B104F3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823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CC72-8C7F-4901-B0BC-AF1F1F15AADE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D81-BF70-4F0E-B32D-97774B104F3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864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C89CC72-8C7F-4901-B0BC-AF1F1F15AADE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05D7D81-BF70-4F0E-B32D-97774B104F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872821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C89CC72-8C7F-4901-B0BC-AF1F1F15AADE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05D7D81-BF70-4F0E-B32D-97774B104F3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90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89CC72-8C7F-4901-B0BC-AF1F1F15AADE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D7D81-BF70-4F0E-B32D-97774B104F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0632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asquefa.com/html/public/portal?showContent=NOTICIES&amp;content=16425" TargetMode="External"/><Relationship Id="rId13" Type="http://schemas.openxmlformats.org/officeDocument/2006/relationships/hyperlink" Target="http://www.zoologic.cat/la-hibernacio-de-les-tortugues/" TargetMode="External"/><Relationship Id="rId3" Type="http://schemas.openxmlformats.org/officeDocument/2006/relationships/hyperlink" Target="http://zoouniverso.blogspot.com/2011/10/como-se-calcula-la-edad-de-una-tortuga.html" TargetMode="External"/><Relationship Id="rId7" Type="http://schemas.openxmlformats.org/officeDocument/2006/relationships/hyperlink" Target="https://www.pinterest.es/pin/183451384803491811/" TargetMode="External"/><Relationship Id="rId12" Type="http://schemas.openxmlformats.org/officeDocument/2006/relationships/hyperlink" Target="http://www.tribunamaresme.com/les-tortugues-terrestres-uns-vells-companys-a-casa/naturcenter-foto-289-2/" TargetMode="External"/><Relationship Id="rId2" Type="http://schemas.openxmlformats.org/officeDocument/2006/relationships/hyperlink" Target="https://m.lagranepoca.com/news/medio-ambiente/237946-tortugas-gigantes-vuelven-a-reproducirse-en-galapagos-despues-150-ano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hare.net/processos/les-tortugues-terrestres" TargetMode="External"/><Relationship Id="rId11" Type="http://schemas.openxmlformats.org/officeDocument/2006/relationships/hyperlink" Target="https://www.elnacional.cat/ca/societat/micromecenatge-salvar-tortugues-catalanes_152127_102.html" TargetMode="External"/><Relationship Id="rId5" Type="http://schemas.openxmlformats.org/officeDocument/2006/relationships/hyperlink" Target="https://www.slideshare.net/CarmeCL/les-nostres-amigues-tortugues" TargetMode="External"/><Relationship Id="rId10" Type="http://schemas.openxmlformats.org/officeDocument/2006/relationships/hyperlink" Target="https://www.flaixfm.cat/public/parlem-del-sexe-de-les-tortugues-i-se-ns-en-va-de-les-mans/" TargetMode="External"/><Relationship Id="rId4" Type="http://schemas.openxmlformats.org/officeDocument/2006/relationships/hyperlink" Target="https://ca.wikipedia.org/wiki/Tortugues" TargetMode="External"/><Relationship Id="rId9" Type="http://schemas.openxmlformats.org/officeDocument/2006/relationships/hyperlink" Target="https://elmon.cat/monplaneta/actualitat/obert-niu-tortuga-careta-descobert-cambril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67E8A0-39E8-435D-BE8B-5027CA280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0661"/>
            <a:ext cx="9144000" cy="2529302"/>
          </a:xfrm>
        </p:spPr>
        <p:txBody>
          <a:bodyPr/>
          <a:lstStyle/>
          <a:p>
            <a:r>
              <a:rPr lang="es-ES" dirty="0"/>
              <a:t>LES TORTUGUES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CD37B6-863B-474D-A675-2AEF74794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886809" y="6857999"/>
            <a:ext cx="21093977" cy="1806355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 descr="Resultado de imagen de  tortugues d'aigua dolÃ§a">
            <a:extLst>
              <a:ext uri="{FF2B5EF4-FFF2-40B4-BE49-F238E27FC236}">
                <a16:creationId xmlns:a16="http://schemas.microsoft.com/office/drawing/2014/main" xmlns="" id="{FBC0CAD0-FBB5-48C1-B6CF-E790FC85B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509963"/>
            <a:ext cx="6591868" cy="32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44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9D74F3-EEE2-4FA2-994A-679B4557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07946"/>
          </a:xfrm>
        </p:spPr>
        <p:txBody>
          <a:bodyPr>
            <a:noAutofit/>
          </a:bodyPr>
          <a:lstStyle/>
          <a:p>
            <a:endParaRPr lang="es-ES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7C619D-CD36-41D7-B2F9-FE442CAFE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967409"/>
            <a:ext cx="10178322" cy="555928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Hi ha </a:t>
            </a:r>
            <a:r>
              <a:rPr lang="es-ES" dirty="0" err="1"/>
              <a:t>tortugues</a:t>
            </a:r>
            <a:r>
              <a:rPr lang="es-ES" dirty="0"/>
              <a:t> en </a:t>
            </a:r>
            <a:r>
              <a:rPr lang="es-ES" dirty="0" err="1"/>
              <a:t>dibuixos</a:t>
            </a:r>
            <a:r>
              <a:rPr lang="es-ES" dirty="0"/>
              <a:t> </a:t>
            </a:r>
            <a:r>
              <a:rPr lang="es-ES" dirty="0" err="1"/>
              <a:t>animats</a:t>
            </a:r>
            <a:r>
              <a:rPr lang="es-ES" dirty="0"/>
              <a:t> que </a:t>
            </a:r>
            <a:r>
              <a:rPr lang="es-ES" dirty="0" err="1"/>
              <a:t>s’han</a:t>
            </a:r>
            <a:r>
              <a:rPr lang="es-ES" dirty="0"/>
              <a:t> </a:t>
            </a:r>
            <a:r>
              <a:rPr lang="es-ES" dirty="0" err="1"/>
              <a:t>fet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famoses</a:t>
            </a:r>
            <a:r>
              <a:rPr lang="es-ES" dirty="0"/>
              <a:t>, </a:t>
            </a:r>
            <a:r>
              <a:rPr lang="es-ES" dirty="0" err="1"/>
              <a:t>com</a:t>
            </a:r>
            <a:r>
              <a:rPr lang="es-ES" dirty="0"/>
              <a:t> les </a:t>
            </a:r>
            <a:r>
              <a:rPr lang="es-ES" dirty="0" err="1"/>
              <a:t>Tortgues</a:t>
            </a:r>
            <a:r>
              <a:rPr lang="es-ES" dirty="0"/>
              <a:t> Ninja, segur que </a:t>
            </a:r>
            <a:r>
              <a:rPr lang="es-ES" dirty="0" err="1"/>
              <a:t>tothom</a:t>
            </a:r>
            <a:r>
              <a:rPr lang="es-ES" dirty="0"/>
              <a:t> les </a:t>
            </a:r>
            <a:r>
              <a:rPr lang="es-ES" dirty="0" err="1"/>
              <a:t>coneix</a:t>
            </a:r>
            <a:r>
              <a:rPr lang="es-ES" dirty="0"/>
              <a:t>!!!</a:t>
            </a:r>
          </a:p>
          <a:p>
            <a:pPr marL="0" indent="0">
              <a:buNone/>
            </a:pPr>
            <a:r>
              <a:rPr lang="es-ES" dirty="0"/>
              <a:t>Eren </a:t>
            </a:r>
            <a:r>
              <a:rPr lang="es-ES" dirty="0" err="1"/>
              <a:t>tortugues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noms</a:t>
            </a:r>
            <a:r>
              <a:rPr lang="es-ES" dirty="0"/>
              <a:t> de </a:t>
            </a:r>
          </a:p>
          <a:p>
            <a:pPr marL="0" indent="0">
              <a:buNone/>
            </a:pPr>
            <a:r>
              <a:rPr lang="es-ES" dirty="0" err="1"/>
              <a:t>Pintors</a:t>
            </a:r>
            <a:r>
              <a:rPr lang="es-ES" dirty="0"/>
              <a:t> </a:t>
            </a:r>
            <a:r>
              <a:rPr lang="es-ES" dirty="0" err="1"/>
              <a:t>italians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famosos. </a:t>
            </a:r>
          </a:p>
          <a:p>
            <a:pPr marL="0" indent="0">
              <a:buNone/>
            </a:pPr>
            <a:r>
              <a:rPr lang="es-ES" dirty="0"/>
              <a:t>Elles eren les </a:t>
            </a:r>
            <a:r>
              <a:rPr lang="es-ES" dirty="0" err="1"/>
              <a:t>encarregades</a:t>
            </a:r>
            <a:r>
              <a:rPr lang="es-ES" dirty="0"/>
              <a:t> de </a:t>
            </a:r>
          </a:p>
          <a:p>
            <a:pPr marL="0" indent="0">
              <a:buNone/>
            </a:pPr>
            <a:r>
              <a:rPr lang="es-ES" dirty="0"/>
              <a:t>Salvar el </a:t>
            </a:r>
            <a:r>
              <a:rPr lang="es-ES" dirty="0" err="1"/>
              <a:t>món</a:t>
            </a:r>
            <a:r>
              <a:rPr lang="es-ES" dirty="0"/>
              <a:t>!!! </a:t>
            </a:r>
          </a:p>
          <a:p>
            <a:pPr marL="0" indent="0" algn="just">
              <a:buNone/>
            </a:pPr>
            <a:r>
              <a:rPr lang="es-ES" dirty="0" err="1"/>
              <a:t>Però</a:t>
            </a:r>
            <a:r>
              <a:rPr lang="es-ES" dirty="0"/>
              <a:t> he </a:t>
            </a:r>
            <a:r>
              <a:rPr lang="es-ES" dirty="0" err="1"/>
              <a:t>d’acabar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una </a:t>
            </a:r>
            <a:r>
              <a:rPr lang="es-ES" dirty="0" err="1"/>
              <a:t>notícia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preocupant</a:t>
            </a:r>
            <a:r>
              <a:rPr lang="es-ES" dirty="0"/>
              <a:t>! Si no </a:t>
            </a:r>
            <a:r>
              <a:rPr lang="es-ES" dirty="0" err="1"/>
              <a:t>canviem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nostres</a:t>
            </a:r>
            <a:r>
              <a:rPr lang="es-ES" dirty="0"/>
              <a:t> </a:t>
            </a:r>
            <a:r>
              <a:rPr lang="es-ES" dirty="0" err="1"/>
              <a:t>hàbits</a:t>
            </a:r>
            <a:r>
              <a:rPr lang="es-ES" dirty="0"/>
              <a:t> i </a:t>
            </a:r>
            <a:r>
              <a:rPr lang="es-ES" dirty="0" err="1"/>
              <a:t>costums</a:t>
            </a:r>
            <a:r>
              <a:rPr lang="es-ES" dirty="0"/>
              <a:t>, les </a:t>
            </a:r>
            <a:r>
              <a:rPr lang="es-ES" dirty="0" err="1"/>
              <a:t>tortugues</a:t>
            </a:r>
            <a:r>
              <a:rPr lang="es-ES" dirty="0"/>
              <a:t> marines </a:t>
            </a:r>
            <a:r>
              <a:rPr lang="es-ES" dirty="0" err="1"/>
              <a:t>estan</a:t>
            </a:r>
            <a:r>
              <a:rPr lang="es-ES" dirty="0"/>
              <a:t> en </a:t>
            </a:r>
            <a:r>
              <a:rPr lang="es-ES" dirty="0" err="1"/>
              <a:t>greu</a:t>
            </a:r>
            <a:r>
              <a:rPr lang="es-ES" dirty="0"/>
              <a:t> </a:t>
            </a:r>
            <a:r>
              <a:rPr lang="es-ES" dirty="0" err="1"/>
              <a:t>perill</a:t>
            </a:r>
            <a:r>
              <a:rPr lang="es-ES" dirty="0"/>
              <a:t>!!Cada vegada hi ha </a:t>
            </a:r>
            <a:r>
              <a:rPr lang="es-ES" dirty="0" err="1"/>
              <a:t>menys</a:t>
            </a:r>
            <a:r>
              <a:rPr lang="es-ES" dirty="0"/>
              <a:t> </a:t>
            </a:r>
            <a:r>
              <a:rPr lang="es-ES" dirty="0" err="1"/>
              <a:t>tortuges</a:t>
            </a:r>
            <a:r>
              <a:rPr lang="es-ES" dirty="0"/>
              <a:t> marines a causa de la </a:t>
            </a:r>
            <a:r>
              <a:rPr lang="es-ES" dirty="0" err="1"/>
              <a:t>contaminació</a:t>
            </a:r>
            <a:r>
              <a:rPr lang="es-ES" dirty="0"/>
              <a:t> del mar, de les </a:t>
            </a:r>
            <a:r>
              <a:rPr lang="es-ES" dirty="0" err="1"/>
              <a:t>xarxes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pescadors</a:t>
            </a:r>
            <a:r>
              <a:rPr lang="es-ES" dirty="0"/>
              <a:t> o la venda de les </a:t>
            </a:r>
            <a:r>
              <a:rPr lang="es-ES" dirty="0" err="1"/>
              <a:t>seves</a:t>
            </a:r>
            <a:r>
              <a:rPr lang="es-ES" dirty="0"/>
              <a:t> </a:t>
            </a:r>
            <a:r>
              <a:rPr lang="es-ES" dirty="0" err="1"/>
              <a:t>closques</a:t>
            </a:r>
            <a:r>
              <a:rPr lang="es-ES" dirty="0"/>
              <a:t>…  </a:t>
            </a:r>
          </a:p>
          <a:p>
            <a:pPr marL="0" indent="0" algn="just">
              <a:buNone/>
            </a:pPr>
            <a:r>
              <a:rPr lang="es-ES" dirty="0"/>
              <a:t>ALERTA!!!! 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Resultado de imagen de les tortugues">
            <a:extLst>
              <a:ext uri="{FF2B5EF4-FFF2-40B4-BE49-F238E27FC236}">
                <a16:creationId xmlns:a16="http://schemas.microsoft.com/office/drawing/2014/main" xmlns="" id="{7547D5B1-E25C-4612-B03C-D4C2FCBCE9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758" y="1545741"/>
            <a:ext cx="4386468" cy="188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de tortugues famoses">
            <a:extLst>
              <a:ext uri="{FF2B5EF4-FFF2-40B4-BE49-F238E27FC236}">
                <a16:creationId xmlns:a16="http://schemas.microsoft.com/office/drawing/2014/main" xmlns="" id="{B1D75675-51EC-4E2A-8B95-2AAD726487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3792" y="4638641"/>
            <a:ext cx="3962400" cy="2135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469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B0428B-C1CC-43B8-A0A2-C9ED8038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Webgrafia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2EB0853-9BC7-4C60-BF03-56AB83B07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8469"/>
            <a:ext cx="10178322" cy="5247861"/>
          </a:xfrm>
        </p:spPr>
        <p:txBody>
          <a:bodyPr>
            <a:normAutofit fontScale="85000" lnSpcReduction="20000"/>
          </a:bodyPr>
          <a:lstStyle/>
          <a:p>
            <a:r>
              <a:rPr lang="es-ES" u="sng" dirty="0">
                <a:hlinkClick r:id="rId2"/>
              </a:rPr>
              <a:t>https://m.lagranepoca.com/news/medio-ambiente/237946-tortugas-gigantes-vuelven-a-reproducirse-en-galapagos-despues-150-anos.html</a:t>
            </a:r>
            <a:endParaRPr lang="es-ES" dirty="0"/>
          </a:p>
          <a:p>
            <a:r>
              <a:rPr lang="es-ES" u="sng" dirty="0">
                <a:hlinkClick r:id="rId3"/>
              </a:rPr>
              <a:t>http://zoouniverso.blogspot.com/2011/10/como-se-calcula-la-edad-de-una-tortuga.html</a:t>
            </a:r>
            <a:endParaRPr lang="es-ES" dirty="0"/>
          </a:p>
          <a:p>
            <a:r>
              <a:rPr lang="es-ES" u="sng" dirty="0">
                <a:hlinkClick r:id="rId4"/>
              </a:rPr>
              <a:t>https://ca.wikipedia.org/wiki/Tortugues</a:t>
            </a:r>
            <a:endParaRPr lang="es-ES" dirty="0"/>
          </a:p>
          <a:p>
            <a:r>
              <a:rPr lang="es-ES" u="sng" dirty="0">
                <a:hlinkClick r:id="rId5"/>
              </a:rPr>
              <a:t>https://www.slideshare.net/CarmeCL/les-nostres-amigues-tortugues</a:t>
            </a:r>
            <a:endParaRPr lang="es-ES" dirty="0"/>
          </a:p>
          <a:p>
            <a:r>
              <a:rPr lang="es-ES" u="sng" dirty="0">
                <a:hlinkClick r:id="rId6"/>
              </a:rPr>
              <a:t>https://www.slideshare.net/processos/les-tortugues-terrestres</a:t>
            </a:r>
            <a:endParaRPr lang="es-ES" dirty="0"/>
          </a:p>
          <a:p>
            <a:r>
              <a:rPr lang="es-ES" u="sng" dirty="0">
                <a:hlinkClick r:id="rId7"/>
              </a:rPr>
              <a:t>https://www.pinterest.es/pin/183451384803491811/</a:t>
            </a:r>
            <a:endParaRPr lang="es-ES" dirty="0"/>
          </a:p>
          <a:p>
            <a:r>
              <a:rPr lang="es-ES" u="sng" dirty="0">
                <a:hlinkClick r:id="rId8"/>
              </a:rPr>
              <a:t>http://www.amasquefa.com/html/public/portal?showContent=NOTICIES&amp;content=16425</a:t>
            </a:r>
            <a:endParaRPr lang="es-ES" dirty="0"/>
          </a:p>
          <a:p>
            <a:r>
              <a:rPr lang="es-ES" u="sng" dirty="0">
                <a:hlinkClick r:id="rId9"/>
              </a:rPr>
              <a:t>https://elmon.cat/monplaneta/actualitat/obert-niu-tortuga-careta-descobert-cambrils</a:t>
            </a:r>
            <a:endParaRPr lang="es-ES" dirty="0"/>
          </a:p>
          <a:p>
            <a:r>
              <a:rPr lang="es-ES" u="sng" dirty="0">
                <a:hlinkClick r:id="rId10"/>
              </a:rPr>
              <a:t>https://www.flaixfm.cat/public/parlem-del-sexe-de-les-tortugues-i-se-ns-en-va-de-les-mans/</a:t>
            </a:r>
            <a:endParaRPr lang="es-ES" dirty="0"/>
          </a:p>
          <a:p>
            <a:r>
              <a:rPr lang="es-ES" u="sng" dirty="0">
                <a:hlinkClick r:id="rId11"/>
              </a:rPr>
              <a:t>https://www.elnacional.cat/ca/societat/micromecenatge-salvar-tortugues-catalanes_152127_102.html</a:t>
            </a:r>
            <a:endParaRPr lang="es-ES" dirty="0"/>
          </a:p>
          <a:p>
            <a:r>
              <a:rPr lang="es-ES" u="sng" dirty="0">
                <a:hlinkClick r:id="rId12"/>
              </a:rPr>
              <a:t>http://www.tribunamaresme.com/les-tortugues-terrestres-uns-vells-companys-a-casa/naturcenter-foto-289-2/</a:t>
            </a:r>
            <a:endParaRPr lang="es-ES" dirty="0"/>
          </a:p>
          <a:p>
            <a:r>
              <a:rPr lang="es-ES" u="sng" dirty="0">
                <a:hlinkClick r:id="rId13"/>
              </a:rPr>
              <a:t>http://www.zoologic.cat/la-hibernacio-de-les-tortugues/</a:t>
            </a:r>
            <a:endParaRPr lang="es-ES" u="sng" dirty="0"/>
          </a:p>
          <a:p>
            <a:pPr marL="0" indent="0">
              <a:buNone/>
            </a:pPr>
            <a:r>
              <a:rPr lang="es-ES" sz="2800" b="1" dirty="0"/>
              <a:t>Per </a:t>
            </a:r>
            <a:r>
              <a:rPr lang="es-ES" sz="2800" b="1" dirty="0" err="1"/>
              <a:t>què</a:t>
            </a:r>
            <a:r>
              <a:rPr lang="es-ES" sz="2800" b="1" dirty="0"/>
              <a:t> he </a:t>
            </a:r>
            <a:r>
              <a:rPr lang="es-ES" sz="2800" b="1" dirty="0" err="1"/>
              <a:t>triat</a:t>
            </a:r>
            <a:r>
              <a:rPr lang="es-ES" sz="2800" b="1" dirty="0"/>
              <a:t> </a:t>
            </a:r>
            <a:r>
              <a:rPr lang="es-ES" sz="2800" b="1" dirty="0" err="1"/>
              <a:t>aquest</a:t>
            </a:r>
            <a:r>
              <a:rPr lang="es-ES" sz="2800" b="1" dirty="0"/>
              <a:t> tema?</a:t>
            </a:r>
          </a:p>
          <a:p>
            <a:pPr marL="0" indent="0">
              <a:buNone/>
            </a:pPr>
            <a:r>
              <a:rPr lang="es-ES" sz="2400" b="1" dirty="0" err="1"/>
              <a:t>Perquè</a:t>
            </a:r>
            <a:r>
              <a:rPr lang="es-ES" sz="2400" b="1" dirty="0"/>
              <a:t> </a:t>
            </a:r>
            <a:r>
              <a:rPr lang="es-ES" sz="2400" b="1" dirty="0" err="1"/>
              <a:t>sempre</a:t>
            </a:r>
            <a:r>
              <a:rPr lang="es-ES" sz="2400" b="1" dirty="0"/>
              <a:t> he </a:t>
            </a:r>
            <a:r>
              <a:rPr lang="es-ES" sz="2400" b="1" dirty="0" err="1"/>
              <a:t>tingut</a:t>
            </a:r>
            <a:r>
              <a:rPr lang="es-ES" sz="2400" b="1" dirty="0"/>
              <a:t> </a:t>
            </a:r>
            <a:r>
              <a:rPr lang="es-ES" sz="2400" b="1" dirty="0" err="1"/>
              <a:t>molta</a:t>
            </a:r>
            <a:r>
              <a:rPr lang="es-ES" sz="2400" b="1" dirty="0"/>
              <a:t> </a:t>
            </a:r>
            <a:r>
              <a:rPr lang="es-ES" sz="2400" b="1" dirty="0" err="1"/>
              <a:t>curiositat</a:t>
            </a:r>
            <a:r>
              <a:rPr lang="es-ES" sz="2400" b="1" dirty="0"/>
              <a:t> per </a:t>
            </a:r>
            <a:r>
              <a:rPr lang="es-ES" sz="2400" b="1" dirty="0" err="1"/>
              <a:t>aquests</a:t>
            </a:r>
            <a:r>
              <a:rPr lang="es-ES" sz="2400" b="1" dirty="0"/>
              <a:t> </a:t>
            </a:r>
            <a:r>
              <a:rPr lang="es-ES" sz="2400" b="1" dirty="0" err="1"/>
              <a:t>animalets</a:t>
            </a:r>
            <a:r>
              <a:rPr lang="es-ES" sz="2400" b="1" dirty="0"/>
              <a:t>, per mi eren unes </a:t>
            </a:r>
            <a:r>
              <a:rPr lang="es-ES" sz="2400" b="1" dirty="0" err="1"/>
              <a:t>grans</a:t>
            </a:r>
            <a:r>
              <a:rPr lang="es-ES" sz="2400" b="1" dirty="0"/>
              <a:t> </a:t>
            </a:r>
            <a:r>
              <a:rPr lang="es-ES" sz="2400" b="1" dirty="0" err="1"/>
              <a:t>desconegude</a:t>
            </a:r>
            <a:r>
              <a:rPr lang="es-ES" sz="2400" b="1" dirty="0"/>
              <a:t>!!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519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F9001225-DA0F-4BDC-B2FF-465FCE33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2513374"/>
          </a:xfrm>
        </p:spPr>
        <p:txBody>
          <a:bodyPr>
            <a:normAutofit/>
          </a:bodyPr>
          <a:lstStyle/>
          <a:p>
            <a:pPr algn="ctr"/>
            <a:r>
              <a:rPr lang="es-ES" sz="15000" dirty="0"/>
              <a:t>fi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2A3ECD55-74EC-4F17-B33E-8870AFA86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s-ES" sz="1800" dirty="0"/>
              <a:t>Llorenç de </a:t>
            </a:r>
            <a:r>
              <a:rPr lang="es-ES" sz="1800" dirty="0" err="1"/>
              <a:t>castellarnau</a:t>
            </a:r>
            <a:r>
              <a:rPr lang="es-ES" sz="1800" dirty="0"/>
              <a:t> burgués</a:t>
            </a:r>
          </a:p>
          <a:p>
            <a:pPr algn="r"/>
            <a:r>
              <a:rPr lang="es-ES" sz="1800" dirty="0"/>
              <a:t>4t </a:t>
            </a:r>
            <a:r>
              <a:rPr lang="es-ES" sz="1800" dirty="0" err="1"/>
              <a:t>curs</a:t>
            </a:r>
            <a:endParaRPr lang="es-ES" sz="1800" dirty="0"/>
          </a:p>
          <a:p>
            <a:pPr algn="r"/>
            <a:r>
              <a:rPr lang="es-ES" sz="1800" dirty="0"/>
              <a:t>Escola </a:t>
            </a:r>
            <a:r>
              <a:rPr lang="es-ES" sz="1800" dirty="0" err="1"/>
              <a:t>d’Alns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xmlns="" val="204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72CE63-ACA9-4750-917B-463FB680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                       ÍNDEX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E624830-DA85-41AB-9DB4-7BCB5E195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CARACTERÍSTIQUES </a:t>
            </a:r>
            <a:r>
              <a:rPr lang="es-ES" dirty="0"/>
              <a:t>FÍSIQUES DE LES TORTUGUES</a:t>
            </a:r>
          </a:p>
          <a:p>
            <a:r>
              <a:rPr lang="es-ES" dirty="0"/>
              <a:t>LA REPRODUCCIÓ</a:t>
            </a:r>
          </a:p>
          <a:p>
            <a:r>
              <a:rPr lang="es-ES" dirty="0"/>
              <a:t>TIPUS DE TORTUGUES:  TERRESTRES,  AQUÀTIQUES I MARINES</a:t>
            </a:r>
          </a:p>
          <a:p>
            <a:r>
              <a:rPr lang="es-ES" dirty="0"/>
              <a:t>TORTUGUES TERRESTRES</a:t>
            </a:r>
          </a:p>
          <a:p>
            <a:r>
              <a:rPr lang="es-ES" dirty="0"/>
              <a:t>TORTUGUES AQUÀTIQUES</a:t>
            </a:r>
          </a:p>
          <a:p>
            <a:r>
              <a:rPr lang="es-ES" dirty="0"/>
              <a:t>TORTUGUES MARINES</a:t>
            </a:r>
          </a:p>
          <a:p>
            <a:r>
              <a:rPr lang="es-ES" dirty="0"/>
              <a:t>CURIOSITATS</a:t>
            </a:r>
          </a:p>
          <a:p>
            <a:r>
              <a:rPr lang="es-ES" dirty="0" smtClean="0"/>
              <a:t>WEBGRAFIA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091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8A7171-1817-442D-B665-0234145B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  </a:t>
            </a:r>
            <a:r>
              <a:rPr lang="es-ES" sz="3600" dirty="0"/>
              <a:t>CARACTERÍSTIQUES FÍSIQUES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2663C85-8247-4B55-AE98-2C184585D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2173357"/>
            <a:ext cx="4800600" cy="3619500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Les </a:t>
            </a:r>
            <a:r>
              <a:rPr lang="es-ES" dirty="0" err="1"/>
              <a:t>tortugues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 smtClean="0"/>
              <a:t>animals</a:t>
            </a:r>
            <a:r>
              <a:rPr lang="es-ES" dirty="0" smtClean="0"/>
              <a:t> </a:t>
            </a:r>
            <a:r>
              <a:rPr lang="es-ES" dirty="0" err="1" smtClean="0"/>
              <a:t>rèptils</a:t>
            </a:r>
            <a:r>
              <a:rPr lang="es-ES" dirty="0" smtClean="0"/>
              <a:t> </a:t>
            </a:r>
            <a:r>
              <a:rPr lang="es-ES" dirty="0"/>
              <a:t>que es </a:t>
            </a:r>
            <a:r>
              <a:rPr lang="es-ES" dirty="0" err="1"/>
              <a:t>caracteritzen</a:t>
            </a:r>
            <a:r>
              <a:rPr lang="es-ES" dirty="0"/>
              <a:t> per </a:t>
            </a:r>
            <a:r>
              <a:rPr lang="es-ES" dirty="0" err="1"/>
              <a:t>tenir</a:t>
            </a:r>
            <a:r>
              <a:rPr lang="es-ES" dirty="0"/>
              <a:t> un </a:t>
            </a:r>
            <a:r>
              <a:rPr lang="es-ES" dirty="0" err="1"/>
              <a:t>tronc</a:t>
            </a:r>
            <a:r>
              <a:rPr lang="es-ES" dirty="0"/>
              <a:t> </a:t>
            </a:r>
            <a:r>
              <a:rPr lang="es-ES" dirty="0" err="1"/>
              <a:t>ample</a:t>
            </a:r>
            <a:r>
              <a:rPr lang="es-ES" dirty="0"/>
              <a:t> i </a:t>
            </a:r>
            <a:r>
              <a:rPr lang="es-ES" dirty="0" err="1"/>
              <a:t>curt</a:t>
            </a:r>
            <a:r>
              <a:rPr lang="es-ES" dirty="0"/>
              <a:t> que es </a:t>
            </a:r>
            <a:r>
              <a:rPr lang="es-ES" dirty="0" err="1"/>
              <a:t>protegeix</a:t>
            </a:r>
            <a:r>
              <a:rPr lang="es-ES" dirty="0"/>
              <a:t> per una </a:t>
            </a:r>
            <a:r>
              <a:rPr lang="es-ES" dirty="0" err="1"/>
              <a:t>closca</a:t>
            </a:r>
            <a:r>
              <a:rPr lang="es-ES" dirty="0"/>
              <a:t>.</a:t>
            </a:r>
          </a:p>
          <a:p>
            <a:pPr marL="0" indent="0" algn="just">
              <a:buNone/>
            </a:pPr>
            <a:r>
              <a:rPr lang="es-ES" dirty="0"/>
              <a:t>De la </a:t>
            </a:r>
            <a:r>
              <a:rPr lang="es-ES" dirty="0" err="1"/>
              <a:t>closca</a:t>
            </a:r>
            <a:r>
              <a:rPr lang="es-ES" dirty="0"/>
              <a:t> en surten el </a:t>
            </a:r>
            <a:r>
              <a:rPr lang="es-ES" dirty="0" err="1"/>
              <a:t>cap</a:t>
            </a:r>
            <a:r>
              <a:rPr lang="es-ES" dirty="0"/>
              <a:t>, les </a:t>
            </a:r>
            <a:r>
              <a:rPr lang="es-ES" dirty="0" err="1"/>
              <a:t>quatre</a:t>
            </a:r>
            <a:r>
              <a:rPr lang="es-ES" dirty="0"/>
              <a:t> potes (dos al </a:t>
            </a:r>
            <a:r>
              <a:rPr lang="es-ES" dirty="0" err="1"/>
              <a:t>davant</a:t>
            </a:r>
            <a:r>
              <a:rPr lang="es-ES" dirty="0"/>
              <a:t> i dos al </a:t>
            </a:r>
            <a:r>
              <a:rPr lang="es-ES" dirty="0" err="1"/>
              <a:t>darrere</a:t>
            </a:r>
            <a:r>
              <a:rPr lang="es-ES" dirty="0"/>
              <a:t>) i la </a:t>
            </a:r>
            <a:r>
              <a:rPr lang="es-ES" dirty="0" err="1"/>
              <a:t>cua</a:t>
            </a:r>
            <a:r>
              <a:rPr lang="es-ES" dirty="0"/>
              <a:t>. </a:t>
            </a:r>
          </a:p>
          <a:p>
            <a:pPr marL="0" indent="0" algn="just">
              <a:buNone/>
            </a:pPr>
            <a:r>
              <a:rPr lang="es-ES" dirty="0"/>
              <a:t>La </a:t>
            </a:r>
            <a:r>
              <a:rPr lang="es-ES" dirty="0" err="1"/>
              <a:t>closca</a:t>
            </a:r>
            <a:r>
              <a:rPr lang="es-ES" dirty="0"/>
              <a:t> es </a:t>
            </a:r>
            <a:r>
              <a:rPr lang="es-ES" dirty="0" err="1"/>
              <a:t>divideix</a:t>
            </a:r>
            <a:r>
              <a:rPr lang="es-ES" dirty="0"/>
              <a:t> en dos </a:t>
            </a:r>
            <a:r>
              <a:rPr lang="es-ES" dirty="0" err="1"/>
              <a:t>parts</a:t>
            </a:r>
            <a:r>
              <a:rPr lang="es-ES" dirty="0"/>
              <a:t>: </a:t>
            </a:r>
            <a:r>
              <a:rPr lang="es-ES" dirty="0" err="1"/>
              <a:t>l’espatlller</a:t>
            </a:r>
            <a:r>
              <a:rPr lang="es-ES" dirty="0"/>
              <a:t> que </a:t>
            </a:r>
            <a:r>
              <a:rPr lang="es-ES" dirty="0" err="1"/>
              <a:t>és</a:t>
            </a:r>
            <a:r>
              <a:rPr lang="es-ES" dirty="0"/>
              <a:t> la </a:t>
            </a:r>
            <a:r>
              <a:rPr lang="es-ES" dirty="0" err="1"/>
              <a:t>part</a:t>
            </a:r>
            <a:r>
              <a:rPr lang="es-ES" dirty="0"/>
              <a:t> superior i el </a:t>
            </a:r>
            <a:r>
              <a:rPr lang="es-ES" dirty="0" err="1"/>
              <a:t>plastró</a:t>
            </a:r>
            <a:r>
              <a:rPr lang="es-ES" dirty="0"/>
              <a:t> que </a:t>
            </a:r>
            <a:r>
              <a:rPr lang="es-ES" dirty="0" err="1"/>
              <a:t>és</a:t>
            </a:r>
            <a:r>
              <a:rPr lang="es-ES" dirty="0"/>
              <a:t> la </a:t>
            </a:r>
            <a:r>
              <a:rPr lang="es-ES" dirty="0" err="1"/>
              <a:t>part</a:t>
            </a:r>
            <a:r>
              <a:rPr lang="es-ES" dirty="0"/>
              <a:t> inferior.. </a:t>
            </a:r>
          </a:p>
        </p:txBody>
      </p:sp>
      <p:pic>
        <p:nvPicPr>
          <p:cNvPr id="6" name="Marcador de contenido 5" descr="C:\Users\Hp\AppData\Local\Microsoft\Windows\INetCache\Content.MSO\783F5F3.tmp">
            <a:extLst>
              <a:ext uri="{FF2B5EF4-FFF2-40B4-BE49-F238E27FC236}">
                <a16:creationId xmlns:a16="http://schemas.microsoft.com/office/drawing/2014/main" xmlns="" id="{421A56E8-C36F-4DFF-ACCE-B1C6D7D9D90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357" y="2173357"/>
            <a:ext cx="4306955" cy="2651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57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D293120A-4F56-4E6D-875B-7051296A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253779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2294BF7-150E-4A24-B511-FC832B0ED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Les </a:t>
            </a:r>
            <a:r>
              <a:rPr lang="es-ES" sz="2000" dirty="0" err="1"/>
              <a:t>tortugues</a:t>
            </a:r>
            <a:r>
              <a:rPr lang="es-ES" sz="2000" dirty="0"/>
              <a:t> no </a:t>
            </a:r>
            <a:r>
              <a:rPr lang="es-ES" sz="2000" dirty="0" err="1"/>
              <a:t>tenen</a:t>
            </a:r>
            <a:r>
              <a:rPr lang="es-ES" sz="2000" dirty="0"/>
              <a:t> </a:t>
            </a:r>
            <a:r>
              <a:rPr lang="es-ES" sz="2000" dirty="0" err="1"/>
              <a:t>dents</a:t>
            </a:r>
            <a:r>
              <a:rPr lang="es-ES" sz="2000" dirty="0"/>
              <a:t>, </a:t>
            </a:r>
            <a:r>
              <a:rPr lang="es-ES" sz="2000" dirty="0" err="1"/>
              <a:t>tenen</a:t>
            </a:r>
            <a:r>
              <a:rPr lang="es-ES" sz="2000" dirty="0"/>
              <a:t> un </a:t>
            </a:r>
            <a:r>
              <a:rPr lang="es-ES" sz="2000" dirty="0" err="1"/>
              <a:t>bec</a:t>
            </a:r>
            <a:r>
              <a:rPr lang="es-ES" sz="2000" dirty="0"/>
              <a:t> </a:t>
            </a:r>
            <a:r>
              <a:rPr lang="es-ES" sz="2000" dirty="0" err="1"/>
              <a:t>amb</a:t>
            </a:r>
            <a:r>
              <a:rPr lang="es-ES" sz="2000" dirty="0"/>
              <a:t> el </a:t>
            </a:r>
            <a:r>
              <a:rPr lang="es-ES" sz="2000" dirty="0" err="1"/>
              <a:t>qual</a:t>
            </a:r>
            <a:r>
              <a:rPr lang="es-ES" sz="2000" dirty="0"/>
              <a:t> agafen el </a:t>
            </a:r>
            <a:r>
              <a:rPr lang="es-ES" sz="2000" dirty="0" err="1"/>
              <a:t>menjar</a:t>
            </a:r>
            <a:r>
              <a:rPr lang="es-ES" sz="2000" dirty="0"/>
              <a:t>.  </a:t>
            </a:r>
            <a:r>
              <a:rPr lang="es-ES" sz="2000" dirty="0" err="1"/>
              <a:t>Tampoc</a:t>
            </a:r>
            <a:r>
              <a:rPr lang="es-ES" sz="2000" dirty="0"/>
              <a:t> </a:t>
            </a:r>
            <a:r>
              <a:rPr lang="es-ES" sz="2000" dirty="0" err="1"/>
              <a:t>tenen</a:t>
            </a:r>
            <a:r>
              <a:rPr lang="es-ES" sz="2000" dirty="0"/>
              <a:t> </a:t>
            </a:r>
            <a:r>
              <a:rPr lang="es-ES" sz="2000" dirty="0" err="1"/>
              <a:t>orelles</a:t>
            </a:r>
            <a:r>
              <a:rPr lang="es-ES" sz="2000" dirty="0"/>
              <a:t> </a:t>
            </a:r>
            <a:r>
              <a:rPr lang="es-ES" sz="2000" dirty="0" err="1"/>
              <a:t>peró</a:t>
            </a:r>
            <a:r>
              <a:rPr lang="es-ES" sz="2000" dirty="0"/>
              <a:t> hi </a:t>
            </a:r>
            <a:r>
              <a:rPr lang="es-ES" sz="2000" dirty="0" err="1"/>
              <a:t>senten</a:t>
            </a:r>
            <a:r>
              <a:rPr lang="es-ES" sz="2000" dirty="0"/>
              <a:t> a través </a:t>
            </a:r>
            <a:r>
              <a:rPr lang="es-ES" sz="2000" dirty="0" err="1"/>
              <a:t>d’un</a:t>
            </a:r>
            <a:r>
              <a:rPr lang="es-ES" sz="2000" dirty="0"/>
              <a:t> </a:t>
            </a:r>
            <a:r>
              <a:rPr lang="es-ES" sz="2000" dirty="0" err="1"/>
              <a:t>timpà</a:t>
            </a:r>
            <a:r>
              <a:rPr lang="es-ES" sz="2000" dirty="0"/>
              <a:t>.  </a:t>
            </a:r>
            <a:r>
              <a:rPr lang="es-ES" sz="2000" dirty="0" err="1"/>
              <a:t>Tenen</a:t>
            </a:r>
            <a:r>
              <a:rPr lang="es-ES" sz="2000" dirty="0"/>
              <a:t> </a:t>
            </a:r>
            <a:r>
              <a:rPr lang="es-ES" sz="2000" dirty="0" err="1"/>
              <a:t>molt</a:t>
            </a:r>
            <a:r>
              <a:rPr lang="es-ES" sz="2000" dirty="0"/>
              <a:t> bona vista i </a:t>
            </a:r>
            <a:r>
              <a:rPr lang="es-ES" sz="2000" dirty="0" err="1"/>
              <a:t>olfacte</a:t>
            </a:r>
            <a:r>
              <a:rPr lang="es-ES" sz="2000" dirty="0"/>
              <a:t>.   </a:t>
            </a:r>
          </a:p>
          <a:p>
            <a:pPr marL="0" indent="0" algn="just">
              <a:buNone/>
            </a:pPr>
            <a:r>
              <a:rPr lang="es-ES" sz="2000" dirty="0"/>
              <a:t>Les </a:t>
            </a:r>
            <a:r>
              <a:rPr lang="es-ES" sz="2000" dirty="0" err="1"/>
              <a:t>tortugues</a:t>
            </a:r>
            <a:r>
              <a:rPr lang="es-ES" sz="2000" dirty="0"/>
              <a:t> que </a:t>
            </a:r>
            <a:r>
              <a:rPr lang="es-ES" sz="2000" dirty="0" err="1"/>
              <a:t>viuen</a:t>
            </a:r>
            <a:r>
              <a:rPr lang="es-ES" sz="2000" dirty="0"/>
              <a:t> en </a:t>
            </a:r>
            <a:r>
              <a:rPr lang="es-ES" sz="2000" dirty="0" err="1"/>
              <a:t>climes</a:t>
            </a:r>
            <a:r>
              <a:rPr lang="es-ES" sz="2000" dirty="0"/>
              <a:t> </a:t>
            </a:r>
            <a:r>
              <a:rPr lang="es-ES" sz="2000" dirty="0" err="1"/>
              <a:t>temperats</a:t>
            </a:r>
            <a:r>
              <a:rPr lang="es-ES" sz="2000" dirty="0"/>
              <a:t> </a:t>
            </a:r>
            <a:r>
              <a:rPr lang="es-ES" sz="2000" dirty="0" err="1"/>
              <a:t>hivernen</a:t>
            </a:r>
            <a:r>
              <a:rPr lang="es-ES" sz="2000" dirty="0"/>
              <a:t> </a:t>
            </a:r>
            <a:r>
              <a:rPr lang="es-ES" sz="2000" dirty="0" err="1"/>
              <a:t>durant</a:t>
            </a:r>
            <a:r>
              <a:rPr lang="es-ES" sz="2000" dirty="0"/>
              <a:t> </a:t>
            </a:r>
            <a:r>
              <a:rPr lang="es-ES" sz="2000" dirty="0" err="1"/>
              <a:t>l’hivern</a:t>
            </a:r>
            <a:r>
              <a:rPr lang="es-ES" sz="2000" dirty="0"/>
              <a:t>. Les que </a:t>
            </a:r>
            <a:r>
              <a:rPr lang="es-ES" sz="2000" dirty="0" err="1"/>
              <a:t>viuen</a:t>
            </a:r>
            <a:r>
              <a:rPr lang="es-ES" sz="2000" dirty="0"/>
              <a:t> en </a:t>
            </a:r>
            <a:r>
              <a:rPr lang="es-ES" sz="2000" dirty="0" err="1"/>
              <a:t>climes</a:t>
            </a:r>
            <a:r>
              <a:rPr lang="es-ES" sz="2000" dirty="0"/>
              <a:t> </a:t>
            </a:r>
            <a:r>
              <a:rPr lang="es-ES" sz="2000" dirty="0" err="1"/>
              <a:t>tropicals</a:t>
            </a:r>
            <a:r>
              <a:rPr lang="es-ES" sz="2000" dirty="0"/>
              <a:t> no </a:t>
            </a:r>
            <a:r>
              <a:rPr lang="es-ES" sz="2000" dirty="0" err="1"/>
              <a:t>tenen</a:t>
            </a:r>
            <a:r>
              <a:rPr lang="es-ES" sz="2000" dirty="0"/>
              <a:t> la </a:t>
            </a:r>
            <a:r>
              <a:rPr lang="es-ES" sz="2000" dirty="0" err="1"/>
              <a:t>necessitat</a:t>
            </a:r>
            <a:r>
              <a:rPr lang="es-ES" sz="2000" dirty="0"/>
              <a:t> </a:t>
            </a:r>
            <a:r>
              <a:rPr lang="es-ES" sz="2000" dirty="0" err="1"/>
              <a:t>d’hivernar</a:t>
            </a:r>
            <a:r>
              <a:rPr lang="es-ES" sz="2000" dirty="0"/>
              <a:t>.  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6D2285B4-3CB6-4F3B-85FC-432A6457C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4134678"/>
            <a:ext cx="3092115" cy="254441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000" dirty="0"/>
              <a:t>El </a:t>
            </a:r>
            <a:r>
              <a:rPr lang="es-ES" sz="2000" dirty="0" err="1"/>
              <a:t>seu</a:t>
            </a:r>
            <a:r>
              <a:rPr lang="es-ES" sz="2000" dirty="0"/>
              <a:t> </a:t>
            </a:r>
            <a:r>
              <a:rPr lang="es-ES" sz="2000" dirty="0" err="1"/>
              <a:t>aparell</a:t>
            </a:r>
            <a:r>
              <a:rPr lang="es-ES" sz="2000" dirty="0"/>
              <a:t> </a:t>
            </a:r>
            <a:r>
              <a:rPr lang="es-ES" sz="2000" dirty="0" err="1"/>
              <a:t>digestiu</a:t>
            </a:r>
            <a:r>
              <a:rPr lang="es-ES" sz="2000" dirty="0"/>
              <a:t> i </a:t>
            </a:r>
            <a:r>
              <a:rPr lang="es-ES" sz="2000" dirty="0" err="1"/>
              <a:t>respiratori</a:t>
            </a:r>
            <a:r>
              <a:rPr lang="es-ES" sz="2000" dirty="0"/>
              <a:t> </a:t>
            </a:r>
            <a:r>
              <a:rPr lang="es-ES" sz="2000" dirty="0" err="1"/>
              <a:t>és</a:t>
            </a:r>
            <a:r>
              <a:rPr lang="es-ES" sz="2000" dirty="0"/>
              <a:t> </a:t>
            </a:r>
            <a:r>
              <a:rPr lang="es-ES" sz="2000" dirty="0" err="1"/>
              <a:t>gairebé</a:t>
            </a:r>
            <a:r>
              <a:rPr lang="es-ES" sz="2000" dirty="0"/>
              <a:t> igual que el </a:t>
            </a:r>
            <a:r>
              <a:rPr lang="es-ES" sz="2000" dirty="0" err="1"/>
              <a:t>nostre</a:t>
            </a:r>
            <a:r>
              <a:rPr lang="es-ES" dirty="0"/>
              <a:t>. </a:t>
            </a:r>
            <a:r>
              <a:rPr lang="es-ES" sz="2000" dirty="0"/>
              <a:t>Les </a:t>
            </a:r>
            <a:r>
              <a:rPr lang="es-ES" sz="2000" dirty="0" err="1"/>
              <a:t>tortugues</a:t>
            </a:r>
            <a:r>
              <a:rPr lang="es-ES" sz="2000" dirty="0"/>
              <a:t> </a:t>
            </a:r>
            <a:r>
              <a:rPr lang="es-ES" sz="2000" dirty="0" err="1"/>
              <a:t>aquàtiques</a:t>
            </a:r>
            <a:r>
              <a:rPr lang="es-ES" sz="2000" dirty="0"/>
              <a:t> surten </a:t>
            </a:r>
            <a:r>
              <a:rPr lang="es-ES" sz="2000" dirty="0" err="1"/>
              <a:t>fora</a:t>
            </a:r>
            <a:r>
              <a:rPr lang="es-ES" sz="2000" dirty="0"/>
              <a:t> de </a:t>
            </a:r>
            <a:r>
              <a:rPr lang="es-ES" sz="2000" dirty="0" err="1"/>
              <a:t>l’aigua</a:t>
            </a:r>
            <a:r>
              <a:rPr lang="es-ES" sz="2000" dirty="0"/>
              <a:t> per agafar aire. </a:t>
            </a:r>
            <a:r>
              <a:rPr lang="es-ES" sz="2000" dirty="0" err="1"/>
              <a:t>Quan</a:t>
            </a:r>
            <a:r>
              <a:rPr lang="es-ES" sz="2000" dirty="0"/>
              <a:t> </a:t>
            </a:r>
            <a:r>
              <a:rPr lang="es-ES" sz="2000" dirty="0" err="1"/>
              <a:t>estan</a:t>
            </a:r>
            <a:r>
              <a:rPr lang="es-ES" sz="2000" dirty="0"/>
              <a:t> sota </a:t>
            </a:r>
            <a:r>
              <a:rPr lang="es-ES" sz="2000" dirty="0" err="1"/>
              <a:t>l’aigua</a:t>
            </a:r>
            <a:r>
              <a:rPr lang="es-ES" sz="2000" dirty="0"/>
              <a:t> poden aguantar </a:t>
            </a:r>
            <a:r>
              <a:rPr lang="es-ES" sz="2000" dirty="0" err="1"/>
              <a:t>molt</a:t>
            </a:r>
            <a:r>
              <a:rPr lang="es-ES" sz="2000" dirty="0"/>
              <a:t> </a:t>
            </a:r>
            <a:r>
              <a:rPr lang="es-ES" sz="2000" dirty="0" err="1"/>
              <a:t>temps</a:t>
            </a:r>
            <a:r>
              <a:rPr lang="es-ES" sz="2000" dirty="0"/>
              <a:t> </a:t>
            </a:r>
            <a:r>
              <a:rPr lang="es-ES" sz="2000" dirty="0" err="1"/>
              <a:t>sense</a:t>
            </a:r>
            <a:r>
              <a:rPr lang="es-ES" sz="2000" dirty="0"/>
              <a:t> </a:t>
            </a:r>
            <a:r>
              <a:rPr lang="es-ES" sz="2000" dirty="0" err="1"/>
              <a:t>haver</a:t>
            </a:r>
            <a:r>
              <a:rPr lang="es-ES" sz="2000" dirty="0"/>
              <a:t> de </a:t>
            </a:r>
            <a:r>
              <a:rPr lang="es-ES" sz="2000" dirty="0" err="1"/>
              <a:t>sortir</a:t>
            </a:r>
            <a:r>
              <a:rPr lang="es-ES" sz="2000" dirty="0"/>
              <a:t> a agafar aire. </a:t>
            </a:r>
          </a:p>
        </p:txBody>
      </p:sp>
      <p:pic>
        <p:nvPicPr>
          <p:cNvPr id="14" name="Imagen 13" descr="Imagen relacionada">
            <a:extLst>
              <a:ext uri="{FF2B5EF4-FFF2-40B4-BE49-F238E27FC236}">
                <a16:creationId xmlns:a16="http://schemas.microsoft.com/office/drawing/2014/main" xmlns="" id="{28DE4A54-E1D8-4891-B6A8-6E1B2D3CDE2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35" t="20207" r="1" b="4134"/>
          <a:stretch/>
        </p:blipFill>
        <p:spPr bwMode="auto">
          <a:xfrm>
            <a:off x="7023652" y="0"/>
            <a:ext cx="5168348" cy="3843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Imagen 7" descr="Resultado de imagen de les tortugues terrestres">
            <a:extLst>
              <a:ext uri="{FF2B5EF4-FFF2-40B4-BE49-F238E27FC236}">
                <a16:creationId xmlns:a16="http://schemas.microsoft.com/office/drawing/2014/main" xmlns="" id="{4B6BA5C8-85F7-4363-BC21-3FCFB08EC28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28" t="58864" r="10043" b="3148"/>
          <a:stretch/>
        </p:blipFill>
        <p:spPr bwMode="auto">
          <a:xfrm>
            <a:off x="4055165" y="3286539"/>
            <a:ext cx="2671389" cy="1948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Imagen 8" descr="Resultado de imagen de les tortugues">
            <a:extLst>
              <a:ext uri="{FF2B5EF4-FFF2-40B4-BE49-F238E27FC236}">
                <a16:creationId xmlns:a16="http://schemas.microsoft.com/office/drawing/2014/main" xmlns="" id="{B9755A89-362C-48C7-B345-645DFEDE46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04" y="3951011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664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BF4F4E3B-4923-46F0-9B2C-D500C610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382385"/>
            <a:ext cx="10065026" cy="704293"/>
          </a:xfrm>
        </p:spPr>
        <p:txBody>
          <a:bodyPr>
            <a:normAutofit/>
          </a:bodyPr>
          <a:lstStyle/>
          <a:p>
            <a:pPr algn="ctr"/>
            <a:r>
              <a:rPr lang="es-ES" sz="3600" dirty="0"/>
              <a:t>LA REPRODUCCIÓ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C86B068-3461-44B0-8AE3-D07DEC1F6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4974" y="1444487"/>
            <a:ext cx="4692926" cy="4461013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Les </a:t>
            </a:r>
            <a:r>
              <a:rPr lang="es-ES" dirty="0" err="1"/>
              <a:t>tortugues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ovípares</a:t>
            </a:r>
            <a:r>
              <a:rPr lang="es-ES" dirty="0"/>
              <a:t>, </a:t>
            </a:r>
            <a:r>
              <a:rPr lang="es-ES" dirty="0" err="1"/>
              <a:t>és</a:t>
            </a:r>
            <a:r>
              <a:rPr lang="es-ES" dirty="0"/>
              <a:t> a </a:t>
            </a:r>
            <a:r>
              <a:rPr lang="es-ES" dirty="0" err="1"/>
              <a:t>dir</a:t>
            </a:r>
            <a:r>
              <a:rPr lang="es-ES" dirty="0"/>
              <a:t>, que es </a:t>
            </a:r>
            <a:r>
              <a:rPr lang="es-ES" dirty="0" err="1"/>
              <a:t>reprodueixen</a:t>
            </a:r>
            <a:r>
              <a:rPr lang="es-ES" dirty="0"/>
              <a:t> </a:t>
            </a:r>
            <a:r>
              <a:rPr lang="es-ES" dirty="0" err="1"/>
              <a:t>ponent</a:t>
            </a:r>
            <a:r>
              <a:rPr lang="es-ES" dirty="0"/>
              <a:t> </a:t>
            </a:r>
            <a:r>
              <a:rPr lang="es-ES" dirty="0" err="1"/>
              <a:t>ous</a:t>
            </a:r>
            <a:r>
              <a:rPr lang="es-ES" dirty="0"/>
              <a:t>. Elles </a:t>
            </a:r>
            <a:r>
              <a:rPr lang="es-ES" dirty="0" err="1"/>
              <a:t>mateixes</a:t>
            </a:r>
            <a:r>
              <a:rPr lang="es-ES" dirty="0"/>
              <a:t> excaven el </a:t>
            </a:r>
            <a:r>
              <a:rPr lang="es-ES" dirty="0" err="1"/>
              <a:t>niu</a:t>
            </a:r>
            <a:r>
              <a:rPr lang="es-ES" dirty="0"/>
              <a:t> a la </a:t>
            </a:r>
            <a:r>
              <a:rPr lang="es-ES" dirty="0" err="1"/>
              <a:t>terra</a:t>
            </a:r>
            <a:r>
              <a:rPr lang="es-ES" dirty="0"/>
              <a:t>,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pondran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ous</a:t>
            </a:r>
            <a:r>
              <a:rPr lang="es-ES" dirty="0"/>
              <a:t>. </a:t>
            </a:r>
            <a:r>
              <a:rPr lang="es-ES" dirty="0" err="1"/>
              <a:t>Segons</a:t>
            </a:r>
            <a:r>
              <a:rPr lang="es-ES" dirty="0"/>
              <a:t> la mida de la tortuga poden  arribar a posar </a:t>
            </a:r>
            <a:r>
              <a:rPr lang="es-ES" dirty="0" err="1"/>
              <a:t>més</a:t>
            </a:r>
            <a:r>
              <a:rPr lang="es-ES" dirty="0"/>
              <a:t> de 80 </a:t>
            </a:r>
            <a:r>
              <a:rPr lang="es-ES" dirty="0" err="1"/>
              <a:t>ous</a:t>
            </a:r>
            <a:r>
              <a:rPr lang="es-ES" dirty="0"/>
              <a:t>. Si </a:t>
            </a:r>
            <a:r>
              <a:rPr lang="es-ES" dirty="0" err="1"/>
              <a:t>són</a:t>
            </a:r>
            <a:r>
              <a:rPr lang="es-ES" dirty="0"/>
              <a:t> marines fan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seus</a:t>
            </a:r>
            <a:r>
              <a:rPr lang="es-ES" dirty="0"/>
              <a:t> </a:t>
            </a:r>
            <a:r>
              <a:rPr lang="es-ES" dirty="0" err="1"/>
              <a:t>nius</a:t>
            </a:r>
            <a:r>
              <a:rPr lang="es-ES" dirty="0"/>
              <a:t> a la </a:t>
            </a:r>
            <a:r>
              <a:rPr lang="es-ES" dirty="0" err="1"/>
              <a:t>platja</a:t>
            </a:r>
            <a:r>
              <a:rPr lang="es-ES" dirty="0"/>
              <a:t> </a:t>
            </a:r>
            <a:r>
              <a:rPr lang="es-ES" dirty="0" err="1"/>
              <a:t>lluny</a:t>
            </a:r>
            <a:r>
              <a:rPr lang="es-ES" dirty="0"/>
              <a:t> de </a:t>
            </a:r>
            <a:r>
              <a:rPr lang="es-ES" dirty="0" err="1"/>
              <a:t>l’aigua</a:t>
            </a:r>
            <a:r>
              <a:rPr lang="es-ES" dirty="0"/>
              <a:t>, </a:t>
            </a:r>
            <a:r>
              <a:rPr lang="es-ES" dirty="0" err="1"/>
              <a:t>perquè</a:t>
            </a:r>
            <a:r>
              <a:rPr lang="es-ES" dirty="0"/>
              <a:t> el mar no </a:t>
            </a:r>
            <a:r>
              <a:rPr lang="es-ES" dirty="0" err="1"/>
              <a:t>s’endugui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ous</a:t>
            </a:r>
            <a:r>
              <a:rPr lang="es-ES" dirty="0"/>
              <a:t>.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ous</a:t>
            </a:r>
            <a:r>
              <a:rPr lang="es-ES" dirty="0"/>
              <a:t> </a:t>
            </a:r>
            <a:r>
              <a:rPr lang="es-ES" dirty="0" err="1"/>
              <a:t>s’incuben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la </a:t>
            </a:r>
            <a:r>
              <a:rPr lang="es-ES" dirty="0" err="1"/>
              <a:t>irradiació</a:t>
            </a:r>
            <a:r>
              <a:rPr lang="es-ES" dirty="0"/>
              <a:t> solar.  Al </a:t>
            </a:r>
            <a:r>
              <a:rPr lang="es-ES" dirty="0" err="1"/>
              <a:t>cap</a:t>
            </a:r>
            <a:r>
              <a:rPr lang="es-ES" dirty="0"/>
              <a:t> de 60 o 90 </a:t>
            </a:r>
            <a:r>
              <a:rPr lang="es-ES" dirty="0" err="1"/>
              <a:t>dies</a:t>
            </a:r>
            <a:r>
              <a:rPr lang="es-ES" dirty="0"/>
              <a:t> </a:t>
            </a:r>
            <a:r>
              <a:rPr lang="es-ES" dirty="0" err="1"/>
              <a:t>neixen</a:t>
            </a:r>
            <a:r>
              <a:rPr lang="es-ES" dirty="0"/>
              <a:t> les </a:t>
            </a:r>
            <a:r>
              <a:rPr lang="es-ES" dirty="0" err="1"/>
              <a:t>tortuguetes</a:t>
            </a:r>
            <a:r>
              <a:rPr lang="es-ES" dirty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" name="Imagen 7" descr="Resultado de imagen de les tortugues">
            <a:extLst>
              <a:ext uri="{FF2B5EF4-FFF2-40B4-BE49-F238E27FC236}">
                <a16:creationId xmlns:a16="http://schemas.microsoft.com/office/drawing/2014/main" xmlns="" id="{639B6C56-D466-4C22-B425-391D5680E6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037" y="4744278"/>
            <a:ext cx="2324100" cy="173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Resultado de imagen de les tortugues terrestres">
            <a:extLst>
              <a:ext uri="{FF2B5EF4-FFF2-40B4-BE49-F238E27FC236}">
                <a16:creationId xmlns:a16="http://schemas.microsoft.com/office/drawing/2014/main" xmlns="" id="{E686047D-EFD1-48D5-8D90-AEF17B87FA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1442" y="2326170"/>
            <a:ext cx="2571750" cy="220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Imagen relacionada">
            <a:extLst>
              <a:ext uri="{FF2B5EF4-FFF2-40B4-BE49-F238E27FC236}">
                <a16:creationId xmlns:a16="http://schemas.microsoft.com/office/drawing/2014/main" xmlns="" id="{B8EBF255-1D9D-45A7-B637-734AD765C09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2" t="72201" r="48495" b="2164"/>
          <a:stretch/>
        </p:blipFill>
        <p:spPr bwMode="auto">
          <a:xfrm>
            <a:off x="7460974" y="4838007"/>
            <a:ext cx="3198258" cy="1543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Marcador de contenido 11" descr="Resultado de imagen de les tortugues">
            <a:extLst>
              <a:ext uri="{FF2B5EF4-FFF2-40B4-BE49-F238E27FC236}">
                <a16:creationId xmlns:a16="http://schemas.microsoft.com/office/drawing/2014/main" xmlns="" id="{F6E55FA9-DD31-4ACD-9CDE-F98E2621063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542" y="1444486"/>
            <a:ext cx="2628900" cy="220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51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9646EE-2ED0-4A61-A31F-0F936503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err="1"/>
              <a:t>Tipus</a:t>
            </a:r>
            <a:r>
              <a:rPr lang="es-ES" sz="4000" dirty="0"/>
              <a:t> de </a:t>
            </a:r>
            <a:r>
              <a:rPr lang="es-ES" sz="4000" dirty="0" err="1"/>
              <a:t>tortugues</a:t>
            </a:r>
            <a:r>
              <a:rPr lang="es-ES" sz="4000" dirty="0"/>
              <a:t>: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/>
              <a:t>les terrestres</a:t>
            </a:r>
            <a:br>
              <a:rPr lang="es-ES" sz="3600" dirty="0"/>
            </a:b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6C9BC7-E262-4498-9A70-1D968B097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491" y="1701248"/>
            <a:ext cx="4800600" cy="4315239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Les </a:t>
            </a:r>
            <a:r>
              <a:rPr lang="es-ES" dirty="0" err="1"/>
              <a:t>tortugues</a:t>
            </a:r>
            <a:r>
              <a:rPr lang="es-ES" dirty="0"/>
              <a:t> terrestres </a:t>
            </a:r>
            <a:r>
              <a:rPr lang="es-ES" dirty="0" err="1"/>
              <a:t>viuen</a:t>
            </a:r>
            <a:r>
              <a:rPr lang="es-ES" dirty="0"/>
              <a:t> en </a:t>
            </a:r>
            <a:r>
              <a:rPr lang="es-ES" dirty="0" err="1"/>
              <a:t>llocs</a:t>
            </a:r>
            <a:r>
              <a:rPr lang="es-ES" dirty="0"/>
              <a:t> </a:t>
            </a:r>
            <a:r>
              <a:rPr lang="es-ES" dirty="0" err="1"/>
              <a:t>tropiclas</a:t>
            </a:r>
            <a:r>
              <a:rPr lang="es-ES" dirty="0"/>
              <a:t> i </a:t>
            </a:r>
            <a:r>
              <a:rPr lang="es-ES" dirty="0" err="1"/>
              <a:t>tenen</a:t>
            </a:r>
            <a:r>
              <a:rPr lang="es-ES" dirty="0"/>
              <a:t> </a:t>
            </a:r>
            <a:r>
              <a:rPr lang="es-ES" dirty="0" err="1"/>
              <a:t>urpes</a:t>
            </a:r>
            <a:r>
              <a:rPr lang="es-ES" dirty="0"/>
              <a:t> a les potes.  Es desplacen </a:t>
            </a:r>
            <a:r>
              <a:rPr lang="es-ES" dirty="0" err="1"/>
              <a:t>caminant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lentament</a:t>
            </a:r>
            <a:r>
              <a:rPr lang="es-ES" dirty="0"/>
              <a:t>, ja que la </a:t>
            </a:r>
            <a:r>
              <a:rPr lang="es-ES" dirty="0" err="1"/>
              <a:t>closca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pesa i </a:t>
            </a:r>
            <a:r>
              <a:rPr lang="es-ES" dirty="0" err="1"/>
              <a:t>els</a:t>
            </a:r>
            <a:r>
              <a:rPr lang="es-ES" dirty="0"/>
              <a:t> dificulta la </a:t>
            </a:r>
            <a:r>
              <a:rPr lang="es-ES" dirty="0" err="1"/>
              <a:t>mobilitat</a:t>
            </a:r>
            <a:r>
              <a:rPr lang="es-ES" dirty="0"/>
              <a:t>. Les </a:t>
            </a:r>
            <a:r>
              <a:rPr lang="es-ES" dirty="0" err="1"/>
              <a:t>tortugues</a:t>
            </a:r>
            <a:r>
              <a:rPr lang="es-ES" dirty="0"/>
              <a:t> terrestres poden amagar el </a:t>
            </a:r>
            <a:r>
              <a:rPr lang="es-ES" dirty="0" err="1"/>
              <a:t>cap</a:t>
            </a:r>
            <a:r>
              <a:rPr lang="es-ES" dirty="0"/>
              <a:t> i les potes </a:t>
            </a:r>
            <a:r>
              <a:rPr lang="es-ES" dirty="0" err="1"/>
              <a:t>dins</a:t>
            </a:r>
            <a:r>
              <a:rPr lang="es-ES" dirty="0"/>
              <a:t> la </a:t>
            </a:r>
            <a:r>
              <a:rPr lang="es-ES" dirty="0" err="1"/>
              <a:t>closca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BBE5FB-3781-4173-8E66-705C17AB8E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Les </a:t>
            </a:r>
            <a:r>
              <a:rPr lang="es-ES" dirty="0" err="1"/>
              <a:t>tortugues</a:t>
            </a:r>
            <a:r>
              <a:rPr lang="es-ES" dirty="0"/>
              <a:t> terrestres </a:t>
            </a:r>
            <a:r>
              <a:rPr lang="es-ES" dirty="0" err="1"/>
              <a:t>s’alimenten</a:t>
            </a:r>
            <a:r>
              <a:rPr lang="es-ES" dirty="0"/>
              <a:t> de plantes, encima, </a:t>
            </a:r>
            <a:r>
              <a:rPr lang="es-ES" dirty="0" err="1"/>
              <a:t>fruits</a:t>
            </a:r>
            <a:r>
              <a:rPr lang="es-ES" dirty="0"/>
              <a:t> i </a:t>
            </a:r>
            <a:r>
              <a:rPr lang="es-ES" dirty="0" err="1"/>
              <a:t>tiges</a:t>
            </a:r>
            <a:r>
              <a:rPr lang="es-ES" dirty="0"/>
              <a:t> </a:t>
            </a:r>
            <a:r>
              <a:rPr lang="es-ES" dirty="0" err="1"/>
              <a:t>tendres</a:t>
            </a:r>
            <a:r>
              <a:rPr lang="es-ES" dirty="0"/>
              <a:t>.</a:t>
            </a:r>
          </a:p>
        </p:txBody>
      </p:sp>
      <p:pic>
        <p:nvPicPr>
          <p:cNvPr id="5" name="Imagen 4" descr="Resultado de imagen de les tortugues">
            <a:extLst>
              <a:ext uri="{FF2B5EF4-FFF2-40B4-BE49-F238E27FC236}">
                <a16:creationId xmlns:a16="http://schemas.microsoft.com/office/drawing/2014/main" xmlns="" id="{A34579DE-3785-42DA-B8AE-2F500641A2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208" y="3776870"/>
            <a:ext cx="3293166" cy="223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Resultado de imagen de les tortugues terrestres">
            <a:extLst>
              <a:ext uri="{FF2B5EF4-FFF2-40B4-BE49-F238E27FC236}">
                <a16:creationId xmlns:a16="http://schemas.microsoft.com/office/drawing/2014/main" xmlns="" id="{C4DF1E27-A2A9-46A5-B4B8-A457FA688F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611" y="3333625"/>
            <a:ext cx="4591050" cy="3126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355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D72731F-EBB6-4D69-86C0-98F99158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225289"/>
            <a:ext cx="8187071" cy="1046920"/>
          </a:xfrm>
        </p:spPr>
        <p:txBody>
          <a:bodyPr>
            <a:normAutofit/>
          </a:bodyPr>
          <a:lstStyle/>
          <a:p>
            <a:r>
              <a:rPr lang="es-ES" sz="3600" dirty="0" err="1"/>
              <a:t>Tipus</a:t>
            </a:r>
            <a:r>
              <a:rPr lang="es-ES" sz="3600" dirty="0"/>
              <a:t> de </a:t>
            </a:r>
            <a:r>
              <a:rPr lang="es-ES" sz="3600" dirty="0" err="1"/>
              <a:t>tortugues</a:t>
            </a:r>
            <a:r>
              <a:rPr lang="es-ES" sz="3600" dirty="0"/>
              <a:t>: 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les marines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1E18D4BC-9229-4342-8EF7-2D00E5F9D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30" y="1444487"/>
            <a:ext cx="8187070" cy="5188226"/>
          </a:xfrm>
        </p:spPr>
        <p:txBody>
          <a:bodyPr/>
          <a:lstStyle/>
          <a:p>
            <a:pPr algn="just"/>
            <a:r>
              <a:rPr lang="es-ES" b="0" dirty="0"/>
              <a:t>Les </a:t>
            </a:r>
            <a:r>
              <a:rPr lang="es-ES" b="0" dirty="0" err="1"/>
              <a:t>tortugues</a:t>
            </a:r>
            <a:r>
              <a:rPr lang="es-ES" b="0" dirty="0"/>
              <a:t> marines </a:t>
            </a:r>
            <a:r>
              <a:rPr lang="es-ES" b="0" dirty="0" err="1"/>
              <a:t>viuen</a:t>
            </a:r>
            <a:r>
              <a:rPr lang="es-ES" b="0" dirty="0"/>
              <a:t> en </a:t>
            </a:r>
            <a:r>
              <a:rPr lang="es-ES" b="0" dirty="0" err="1"/>
              <a:t>mars</a:t>
            </a:r>
            <a:r>
              <a:rPr lang="es-ES" b="0" dirty="0"/>
              <a:t> i </a:t>
            </a:r>
            <a:r>
              <a:rPr lang="es-ES" b="0" dirty="0" err="1"/>
              <a:t>oceans</a:t>
            </a:r>
            <a:r>
              <a:rPr lang="es-ES" b="0" dirty="0"/>
              <a:t> i en </a:t>
            </a:r>
            <a:r>
              <a:rPr lang="es-ES" b="0" dirty="0" err="1"/>
              <a:t>lloc</a:t>
            </a:r>
            <a:r>
              <a:rPr lang="es-ES" b="0" dirty="0"/>
              <a:t> de potes   </a:t>
            </a:r>
            <a:r>
              <a:rPr lang="es-ES" b="0" dirty="0" err="1"/>
              <a:t>tenen</a:t>
            </a:r>
            <a:r>
              <a:rPr lang="es-ES" b="0" dirty="0"/>
              <a:t> </a:t>
            </a:r>
            <a:r>
              <a:rPr lang="es-ES" b="0" dirty="0" err="1"/>
              <a:t>aletes</a:t>
            </a:r>
            <a:r>
              <a:rPr lang="es-ES" b="0" dirty="0"/>
              <a:t> per poder </a:t>
            </a:r>
            <a:r>
              <a:rPr lang="es-ES" b="0" dirty="0" err="1"/>
              <a:t>nedar</a:t>
            </a:r>
            <a:r>
              <a:rPr lang="es-ES" b="0" dirty="0"/>
              <a:t> </a:t>
            </a:r>
            <a:r>
              <a:rPr lang="es-ES" b="0" dirty="0" err="1"/>
              <a:t>millor</a:t>
            </a:r>
            <a:r>
              <a:rPr lang="es-ES" b="0" dirty="0"/>
              <a:t>. La </a:t>
            </a:r>
            <a:r>
              <a:rPr lang="es-ES" b="0" dirty="0" err="1"/>
              <a:t>seva</a:t>
            </a:r>
            <a:r>
              <a:rPr lang="es-ES" b="0" dirty="0"/>
              <a:t> </a:t>
            </a:r>
            <a:r>
              <a:rPr lang="es-ES" b="0" dirty="0" err="1"/>
              <a:t>closca</a:t>
            </a:r>
            <a:r>
              <a:rPr lang="es-ES" b="0" dirty="0"/>
              <a:t> </a:t>
            </a:r>
            <a:r>
              <a:rPr lang="es-ES" b="0" dirty="0" err="1"/>
              <a:t>és</a:t>
            </a:r>
            <a:r>
              <a:rPr lang="es-ES" b="0" dirty="0"/>
              <a:t> </a:t>
            </a:r>
            <a:r>
              <a:rPr lang="es-ES" b="0" dirty="0" err="1"/>
              <a:t>més</a:t>
            </a:r>
            <a:r>
              <a:rPr lang="es-ES" b="0" dirty="0"/>
              <a:t> </a:t>
            </a:r>
            <a:r>
              <a:rPr lang="es-ES" b="0" dirty="0" err="1"/>
              <a:t>estilitzada</a:t>
            </a:r>
            <a:r>
              <a:rPr lang="es-ES" b="0" dirty="0"/>
              <a:t> per facilitar el </a:t>
            </a:r>
            <a:r>
              <a:rPr lang="es-ES" b="0" dirty="0" err="1"/>
              <a:t>moviment</a:t>
            </a:r>
            <a:r>
              <a:rPr lang="es-ES" b="0" dirty="0"/>
              <a:t> per </a:t>
            </a:r>
            <a:r>
              <a:rPr lang="es-ES" b="0" dirty="0" err="1"/>
              <a:t>l’aigua</a:t>
            </a:r>
            <a:r>
              <a:rPr lang="es-ES" b="0" dirty="0"/>
              <a:t> i es </a:t>
            </a:r>
            <a:r>
              <a:rPr lang="es-ES" b="0" dirty="0" err="1"/>
              <a:t>mouen</a:t>
            </a:r>
            <a:r>
              <a:rPr lang="es-ES" b="0" dirty="0"/>
              <a:t> a gran </a:t>
            </a:r>
            <a:r>
              <a:rPr lang="es-ES" b="0" dirty="0" err="1"/>
              <a:t>velocitat</a:t>
            </a:r>
            <a:r>
              <a:rPr lang="es-ES" b="0" dirty="0"/>
              <a:t>.</a:t>
            </a:r>
          </a:p>
          <a:p>
            <a:pPr algn="just"/>
            <a:r>
              <a:rPr lang="es-ES" b="0" dirty="0"/>
              <a:t>Les </a:t>
            </a:r>
            <a:r>
              <a:rPr lang="es-ES" b="0" dirty="0" err="1"/>
              <a:t>tortugues</a:t>
            </a:r>
            <a:r>
              <a:rPr lang="es-ES" b="0" dirty="0"/>
              <a:t> marines </a:t>
            </a:r>
            <a:r>
              <a:rPr lang="es-ES" b="0" dirty="0" err="1"/>
              <a:t>mengen</a:t>
            </a:r>
            <a:r>
              <a:rPr lang="es-ES" b="0" dirty="0"/>
              <a:t> </a:t>
            </a:r>
            <a:r>
              <a:rPr lang="es-ES" b="0" dirty="0" err="1"/>
              <a:t>animals</a:t>
            </a:r>
            <a:r>
              <a:rPr lang="es-ES" b="0" dirty="0"/>
              <a:t> </a:t>
            </a:r>
            <a:r>
              <a:rPr lang="es-ES" b="0" dirty="0" err="1"/>
              <a:t>marins</a:t>
            </a:r>
            <a:r>
              <a:rPr lang="es-ES" b="0" dirty="0"/>
              <a:t>, </a:t>
            </a:r>
            <a:r>
              <a:rPr lang="es-ES" b="0" dirty="0" err="1"/>
              <a:t>crustacis</a:t>
            </a:r>
            <a:r>
              <a:rPr lang="es-ES" b="0" dirty="0"/>
              <a:t> i </a:t>
            </a:r>
            <a:r>
              <a:rPr lang="es-ES" b="0" dirty="0" err="1"/>
              <a:t>algues</a:t>
            </a:r>
            <a:r>
              <a:rPr lang="es-ES" b="0" dirty="0"/>
              <a:t>. </a:t>
            </a:r>
          </a:p>
          <a:p>
            <a:endParaRPr lang="es-ES" b="0" dirty="0"/>
          </a:p>
        </p:txBody>
      </p:sp>
      <p:pic>
        <p:nvPicPr>
          <p:cNvPr id="7" name="Imagen 6" descr="Resultado de imagen de les tortugues">
            <a:extLst>
              <a:ext uri="{FF2B5EF4-FFF2-40B4-BE49-F238E27FC236}">
                <a16:creationId xmlns:a16="http://schemas.microsoft.com/office/drawing/2014/main" xmlns="" id="{CC220754-D1C9-4C6C-981F-3BA4F9640A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2928" y="3737114"/>
            <a:ext cx="4045767" cy="249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Hp\AppData\Local\Microsoft\Windows\INetCache\Content.MSO\45D25D43.tmp">
            <a:extLst>
              <a:ext uri="{FF2B5EF4-FFF2-40B4-BE49-F238E27FC236}">
                <a16:creationId xmlns:a16="http://schemas.microsoft.com/office/drawing/2014/main" xmlns="" id="{668CF5B8-6F14-4657-ACD5-C764173E144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56" b="9279"/>
          <a:stretch/>
        </p:blipFill>
        <p:spPr bwMode="auto">
          <a:xfrm>
            <a:off x="7924801" y="4161183"/>
            <a:ext cx="3300826" cy="1919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14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56CFC25C-EE24-4491-B526-97A252E6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678" y="457198"/>
            <a:ext cx="4903305" cy="2405272"/>
          </a:xfrm>
        </p:spPr>
        <p:txBody>
          <a:bodyPr>
            <a:noAutofit/>
          </a:bodyPr>
          <a:lstStyle/>
          <a:p>
            <a:r>
              <a:rPr lang="es-ES" sz="3600" dirty="0" err="1"/>
              <a:t>Tipus</a:t>
            </a:r>
            <a:r>
              <a:rPr lang="es-ES" sz="3600" dirty="0"/>
              <a:t> de </a:t>
            </a:r>
            <a:r>
              <a:rPr lang="es-ES" sz="3600" dirty="0" err="1"/>
              <a:t>tortugues</a:t>
            </a:r>
            <a:r>
              <a:rPr lang="es-ES" sz="3600" dirty="0"/>
              <a:t>:</a:t>
            </a:r>
            <a:br>
              <a:rPr lang="es-ES" sz="3600" dirty="0"/>
            </a:br>
            <a:r>
              <a:rPr lang="es-ES" sz="3200" dirty="0"/>
              <a:t>les </a:t>
            </a:r>
            <a:r>
              <a:rPr lang="es-ES" sz="3200" dirty="0" err="1"/>
              <a:t>aquàtiques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/>
              <a:t> </a:t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0D0E257E-2FC6-473C-B7F3-EBFDBA79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Les </a:t>
            </a:r>
            <a:r>
              <a:rPr lang="es-ES" sz="2000" dirty="0" err="1"/>
              <a:t>tortugues</a:t>
            </a:r>
            <a:r>
              <a:rPr lang="es-ES" sz="2000" dirty="0"/>
              <a:t> </a:t>
            </a:r>
            <a:r>
              <a:rPr lang="es-ES" sz="2000" dirty="0" err="1"/>
              <a:t>aquàtiques</a:t>
            </a:r>
            <a:r>
              <a:rPr lang="es-ES" sz="2000" dirty="0"/>
              <a:t> </a:t>
            </a:r>
            <a:r>
              <a:rPr lang="es-ES" sz="2000" dirty="0" err="1"/>
              <a:t>viuen</a:t>
            </a:r>
            <a:r>
              <a:rPr lang="es-ES" sz="2000" dirty="0"/>
              <a:t> en </a:t>
            </a:r>
            <a:r>
              <a:rPr lang="es-ES" sz="2000" dirty="0" err="1"/>
              <a:t>aigua</a:t>
            </a:r>
            <a:r>
              <a:rPr lang="es-ES" sz="2000" dirty="0"/>
              <a:t> </a:t>
            </a:r>
            <a:r>
              <a:rPr lang="es-ES" sz="2000" dirty="0" err="1"/>
              <a:t>dolça</a:t>
            </a:r>
            <a:r>
              <a:rPr lang="es-ES" sz="2000" dirty="0"/>
              <a:t>, </a:t>
            </a:r>
            <a:r>
              <a:rPr lang="es-ES" sz="2000" dirty="0" err="1"/>
              <a:t>com</a:t>
            </a:r>
            <a:r>
              <a:rPr lang="es-ES" sz="2000" dirty="0"/>
              <a:t> </a:t>
            </a:r>
            <a:r>
              <a:rPr lang="es-ES" sz="2000" dirty="0" err="1"/>
              <a:t>llacs</a:t>
            </a:r>
            <a:r>
              <a:rPr lang="es-ES" sz="2000" dirty="0"/>
              <a:t>, </a:t>
            </a:r>
            <a:r>
              <a:rPr lang="es-ES" sz="2000" dirty="0" err="1"/>
              <a:t>estanys</a:t>
            </a:r>
            <a:r>
              <a:rPr lang="es-ES" sz="2000" dirty="0"/>
              <a:t>, </a:t>
            </a:r>
            <a:r>
              <a:rPr lang="es-ES" sz="2000" dirty="0" err="1"/>
              <a:t>pantans</a:t>
            </a:r>
            <a:r>
              <a:rPr lang="es-ES" sz="2000" dirty="0"/>
              <a:t>… Les </a:t>
            </a:r>
            <a:r>
              <a:rPr lang="es-ES" sz="2000" dirty="0" err="1"/>
              <a:t>tortugues</a:t>
            </a:r>
            <a:r>
              <a:rPr lang="es-ES" sz="2000" dirty="0"/>
              <a:t> </a:t>
            </a:r>
            <a:r>
              <a:rPr lang="es-ES" sz="2000" dirty="0" err="1"/>
              <a:t>aquàtiques</a:t>
            </a:r>
            <a:r>
              <a:rPr lang="es-ES" sz="2000" dirty="0"/>
              <a:t> </a:t>
            </a:r>
            <a:r>
              <a:rPr lang="es-ES" sz="2000" dirty="0" err="1"/>
              <a:t>tenen</a:t>
            </a:r>
            <a:r>
              <a:rPr lang="es-ES" sz="2000" dirty="0"/>
              <a:t> les </a:t>
            </a:r>
            <a:r>
              <a:rPr lang="es-ES" sz="2000" dirty="0" err="1"/>
              <a:t>ungles</a:t>
            </a:r>
            <a:r>
              <a:rPr lang="es-ES" sz="2000" dirty="0"/>
              <a:t> </a:t>
            </a:r>
            <a:r>
              <a:rPr lang="es-ES" sz="2000" dirty="0" err="1"/>
              <a:t>unides</a:t>
            </a:r>
            <a:r>
              <a:rPr lang="es-ES" sz="2000" dirty="0"/>
              <a:t> per </a:t>
            </a:r>
            <a:r>
              <a:rPr lang="es-ES" sz="2000" dirty="0" err="1"/>
              <a:t>menbranes</a:t>
            </a:r>
            <a:r>
              <a:rPr lang="es-ES" sz="2000" dirty="0"/>
              <a:t> </a:t>
            </a:r>
            <a:r>
              <a:rPr lang="es-ES" sz="2000" dirty="0" err="1"/>
              <a:t>perquè</a:t>
            </a:r>
            <a:r>
              <a:rPr lang="es-ES" sz="2000" dirty="0"/>
              <a:t> es </a:t>
            </a:r>
            <a:r>
              <a:rPr lang="es-ES" sz="2000" dirty="0" err="1"/>
              <a:t>mouen</a:t>
            </a:r>
            <a:r>
              <a:rPr lang="es-ES" sz="2000" dirty="0"/>
              <a:t> tan per </a:t>
            </a:r>
            <a:r>
              <a:rPr lang="es-ES" sz="2000" dirty="0" err="1"/>
              <a:t>l’aigua</a:t>
            </a:r>
            <a:r>
              <a:rPr lang="es-ES" sz="2000" dirty="0"/>
              <a:t> </a:t>
            </a:r>
            <a:r>
              <a:rPr lang="es-ES" sz="2000" dirty="0" err="1"/>
              <a:t>com</a:t>
            </a:r>
            <a:r>
              <a:rPr lang="es-ES" sz="2000" dirty="0"/>
              <a:t> per </a:t>
            </a:r>
            <a:r>
              <a:rPr lang="es-ES" sz="2000" dirty="0" err="1"/>
              <a:t>terra</a:t>
            </a:r>
            <a:r>
              <a:rPr lang="es-ES" sz="2000" dirty="0"/>
              <a:t>. </a:t>
            </a:r>
          </a:p>
          <a:p>
            <a:pPr marL="0" indent="0" algn="just">
              <a:buNone/>
            </a:pPr>
            <a:r>
              <a:rPr lang="es-ES" sz="2000" dirty="0" err="1"/>
              <a:t>S’alimenten</a:t>
            </a:r>
            <a:r>
              <a:rPr lang="es-ES" sz="2000" dirty="0"/>
              <a:t> de </a:t>
            </a:r>
            <a:r>
              <a:rPr lang="es-ES" sz="2000" dirty="0" err="1"/>
              <a:t>peixos</a:t>
            </a:r>
            <a:r>
              <a:rPr lang="es-ES" sz="2000" dirty="0"/>
              <a:t> </a:t>
            </a:r>
            <a:r>
              <a:rPr lang="es-ES" sz="2000" dirty="0" err="1"/>
              <a:t>petits</a:t>
            </a:r>
            <a:r>
              <a:rPr lang="es-ES" sz="2000" dirty="0"/>
              <a:t>, </a:t>
            </a:r>
            <a:r>
              <a:rPr lang="es-ES" sz="2000" dirty="0" err="1"/>
              <a:t>mol·luscs</a:t>
            </a:r>
            <a:r>
              <a:rPr lang="es-ES" sz="2000" dirty="0"/>
              <a:t>, </a:t>
            </a:r>
            <a:r>
              <a:rPr lang="es-ES" sz="2000" dirty="0" err="1"/>
              <a:t>crustacis</a:t>
            </a:r>
            <a:r>
              <a:rPr lang="es-ES" sz="2000" dirty="0"/>
              <a:t> i </a:t>
            </a:r>
            <a:r>
              <a:rPr lang="es-ES" sz="2000" dirty="0" err="1"/>
              <a:t>vegetals</a:t>
            </a:r>
            <a:r>
              <a:rPr lang="es-ES" sz="2000" dirty="0"/>
              <a:t>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21D8AB6F-914C-498D-80E3-EA1C42FE5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5531" y="2544416"/>
            <a:ext cx="4280452" cy="336108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9" name="Imagen 8" descr="Resultado de imagen de les tortugues">
            <a:extLst>
              <a:ext uri="{FF2B5EF4-FFF2-40B4-BE49-F238E27FC236}">
                <a16:creationId xmlns:a16="http://schemas.microsoft.com/office/drawing/2014/main" xmlns="" id="{CF8F6DFE-2301-43EE-AE4B-73F985F01F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8069" y="3207024"/>
            <a:ext cx="4280452" cy="336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Resultado de imagen de tortugues d'aigua dolÃ§a">
            <a:extLst>
              <a:ext uri="{FF2B5EF4-FFF2-40B4-BE49-F238E27FC236}">
                <a16:creationId xmlns:a16="http://schemas.microsoft.com/office/drawing/2014/main" xmlns="" id="{48B04588-77B2-40EE-AA12-DC0500DDF3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5532" y="2544417"/>
            <a:ext cx="4280452" cy="336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03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4DED03F9-1E27-4756-BC58-3EA549CA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56085"/>
          </a:xfrm>
        </p:spPr>
        <p:txBody>
          <a:bodyPr>
            <a:normAutofit/>
          </a:bodyPr>
          <a:lstStyle/>
          <a:p>
            <a:r>
              <a:rPr lang="es-ES" sz="3600" dirty="0" err="1"/>
              <a:t>curiositats</a:t>
            </a:r>
            <a:endParaRPr lang="es-ES" sz="36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2FAA1B2-2D7E-47AB-8E5C-859DBF7D9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07165"/>
            <a:ext cx="10178322" cy="4872427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Una de les coses que </a:t>
            </a:r>
            <a:r>
              <a:rPr lang="es-ES" dirty="0" err="1"/>
              <a:t>m’ha</a:t>
            </a:r>
            <a:r>
              <a:rPr lang="es-ES" dirty="0"/>
              <a:t> </a:t>
            </a:r>
            <a:r>
              <a:rPr lang="es-ES" dirty="0" err="1"/>
              <a:t>sorprès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anys</a:t>
            </a:r>
            <a:r>
              <a:rPr lang="es-ES" dirty="0"/>
              <a:t> que poden arribar a </a:t>
            </a:r>
            <a:r>
              <a:rPr lang="es-ES" dirty="0" err="1"/>
              <a:t>viure</a:t>
            </a:r>
            <a:r>
              <a:rPr lang="es-ES" dirty="0"/>
              <a:t> les </a:t>
            </a:r>
            <a:r>
              <a:rPr lang="es-ES" dirty="0" err="1"/>
              <a:t>tortugues</a:t>
            </a:r>
            <a:r>
              <a:rPr lang="es-ES" dirty="0"/>
              <a:t>: </a:t>
            </a:r>
            <a:r>
              <a:rPr lang="es-ES" dirty="0" err="1"/>
              <a:t>més</a:t>
            </a:r>
            <a:r>
              <a:rPr lang="es-ES" dirty="0"/>
              <a:t> de 100 </a:t>
            </a:r>
            <a:r>
              <a:rPr lang="es-ES" dirty="0" err="1"/>
              <a:t>anys</a:t>
            </a:r>
            <a:r>
              <a:rPr lang="es-ES" dirty="0"/>
              <a:t>!!!!! Hi ha una </a:t>
            </a:r>
            <a:r>
              <a:rPr lang="es-ES" dirty="0" err="1"/>
              <a:t>tortugua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famosa que va </a:t>
            </a:r>
            <a:r>
              <a:rPr lang="es-ES" dirty="0" err="1"/>
              <a:t>viure</a:t>
            </a:r>
            <a:r>
              <a:rPr lang="es-ES" dirty="0"/>
              <a:t> 176 </a:t>
            </a:r>
            <a:r>
              <a:rPr lang="es-ES" dirty="0" err="1"/>
              <a:t>anys</a:t>
            </a:r>
            <a:r>
              <a:rPr lang="es-ES" dirty="0"/>
              <a:t>, es </a:t>
            </a:r>
            <a:r>
              <a:rPr lang="es-ES" dirty="0" err="1"/>
              <a:t>deia</a:t>
            </a:r>
            <a:r>
              <a:rPr lang="es-ES" dirty="0"/>
              <a:t> Harriet i era una tortuga </a:t>
            </a:r>
            <a:r>
              <a:rPr lang="es-ES" dirty="0" err="1"/>
              <a:t>gegant</a:t>
            </a:r>
            <a:r>
              <a:rPr lang="es-ES" dirty="0"/>
              <a:t> de les </a:t>
            </a:r>
            <a:r>
              <a:rPr lang="es-ES" dirty="0" err="1"/>
              <a:t>illes</a:t>
            </a:r>
            <a:r>
              <a:rPr lang="es-ES" dirty="0"/>
              <a:t> </a:t>
            </a:r>
            <a:r>
              <a:rPr lang="es-ES" dirty="0" smtClean="0"/>
              <a:t>Galápagos</a:t>
            </a:r>
            <a:r>
              <a:rPr lang="es-ES" dirty="0"/>
              <a:t>. Era la </a:t>
            </a:r>
            <a:r>
              <a:rPr lang="es-ES" dirty="0" err="1"/>
              <a:t>tortugua</a:t>
            </a:r>
            <a:r>
              <a:rPr lang="es-ES" dirty="0"/>
              <a:t> del </a:t>
            </a:r>
            <a:r>
              <a:rPr lang="es-ES" dirty="0" err="1"/>
              <a:t>científic</a:t>
            </a:r>
            <a:r>
              <a:rPr lang="es-ES" dirty="0"/>
              <a:t> Charles Darwin. Les </a:t>
            </a:r>
            <a:r>
              <a:rPr lang="es-ES" dirty="0" err="1"/>
              <a:t>tortugues</a:t>
            </a:r>
            <a:r>
              <a:rPr lang="es-ES" dirty="0"/>
              <a:t> de les </a:t>
            </a:r>
            <a:r>
              <a:rPr lang="es-ES" dirty="0" err="1"/>
              <a:t>illes</a:t>
            </a:r>
            <a:r>
              <a:rPr lang="es-ES" dirty="0"/>
              <a:t> </a:t>
            </a:r>
            <a:r>
              <a:rPr lang="es-ES" dirty="0" err="1"/>
              <a:t>Galàpagos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 les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grans</a:t>
            </a:r>
            <a:r>
              <a:rPr lang="es-ES" dirty="0"/>
              <a:t> del planeta i en </a:t>
            </a:r>
            <a:r>
              <a:rPr lang="es-ES" dirty="0" err="1"/>
              <a:t>podem</a:t>
            </a:r>
            <a:r>
              <a:rPr lang="es-ES" dirty="0"/>
              <a:t> </a:t>
            </a:r>
            <a:r>
              <a:rPr lang="es-ES" dirty="0" err="1"/>
              <a:t>veure</a:t>
            </a:r>
            <a:r>
              <a:rPr lang="es-ES" dirty="0"/>
              <a:t> al zoo de Barcelona. </a:t>
            </a:r>
          </a:p>
          <a:p>
            <a:pPr marL="0" indent="0">
              <a:buNone/>
            </a:pPr>
            <a:r>
              <a:rPr lang="es-ES" dirty="0"/>
              <a:t>Per saber </a:t>
            </a:r>
            <a:r>
              <a:rPr lang="es-ES" dirty="0" err="1"/>
              <a:t>l’edat</a:t>
            </a:r>
            <a:r>
              <a:rPr lang="es-ES" dirty="0"/>
              <a:t> de les </a:t>
            </a:r>
            <a:r>
              <a:rPr lang="es-ES" dirty="0" err="1"/>
              <a:t>tortugues</a:t>
            </a:r>
            <a:r>
              <a:rPr lang="es-ES" dirty="0"/>
              <a:t> </a:t>
            </a:r>
            <a:r>
              <a:rPr lang="es-ES" dirty="0" err="1"/>
              <a:t>s’han</a:t>
            </a:r>
            <a:r>
              <a:rPr lang="es-ES" dirty="0"/>
              <a:t> de </a:t>
            </a:r>
            <a:r>
              <a:rPr lang="es-ES" dirty="0" err="1"/>
              <a:t>comptar</a:t>
            </a:r>
            <a:r>
              <a:rPr lang="es-ES" dirty="0"/>
              <a:t> les </a:t>
            </a:r>
            <a:r>
              <a:rPr lang="es-ES" dirty="0" err="1"/>
              <a:t>anelles</a:t>
            </a:r>
            <a:r>
              <a:rPr lang="es-ES" dirty="0"/>
              <a:t> de la </a:t>
            </a:r>
            <a:r>
              <a:rPr lang="es-ES" dirty="0" err="1"/>
              <a:t>closca</a:t>
            </a:r>
            <a:r>
              <a:rPr lang="es-ES" dirty="0"/>
              <a:t>!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https://upload.wikimedia.org/wikipedia/commons/thumb/9/92/Harriet_fg1.jpg/300px-Harriet_fg1.jpg">
            <a:extLst>
              <a:ext uri="{FF2B5EF4-FFF2-40B4-BE49-F238E27FC236}">
                <a16:creationId xmlns:a16="http://schemas.microsoft.com/office/drawing/2014/main" xmlns="" id="{E325BE4B-D9F9-4D4A-A9A6-A2C4759086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5409" y="3255661"/>
            <a:ext cx="3803374" cy="2623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93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Distintivo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330</TotalTime>
  <Words>717</Words>
  <Application>Microsoft Office PowerPoint</Application>
  <PresentationFormat>Personalizado</PresentationFormat>
  <Paragraphs>57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Distintivo</vt:lpstr>
      <vt:lpstr>LES TORTUGUES</vt:lpstr>
      <vt:lpstr>                              ÍNDEX</vt:lpstr>
      <vt:lpstr>  CARACTERÍSTIQUES FÍSIQUES</vt:lpstr>
      <vt:lpstr>Diapositiva 4</vt:lpstr>
      <vt:lpstr>LA REPRODUCCIÓ</vt:lpstr>
      <vt:lpstr>Tipus de tortugues: les terrestres  </vt:lpstr>
      <vt:lpstr>Tipus de tortugues:  les marines</vt:lpstr>
      <vt:lpstr>Tipus de tortugues: les aquàtiques   </vt:lpstr>
      <vt:lpstr>curiositats</vt:lpstr>
      <vt:lpstr>Diapositiva 10</vt:lpstr>
      <vt:lpstr>Webgrafia</vt:lpstr>
      <vt:lpstr>fi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TORTUGUES</dc:title>
  <dc:creator>ACCOUNT UPDATE</dc:creator>
  <cp:lastModifiedBy>ESC Arnau Mir</cp:lastModifiedBy>
  <cp:revision>40</cp:revision>
  <dcterms:created xsi:type="dcterms:W3CDTF">2019-01-06T18:59:11Z</dcterms:created>
  <dcterms:modified xsi:type="dcterms:W3CDTF">2019-01-11T14:25:04Z</dcterms:modified>
</cp:coreProperties>
</file>