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100" d="100"/>
          <a:sy n="100" d="100"/>
        </p:scale>
        <p:origin x="-70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o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16" name="Contenidor de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2" name="Contenidor de peu de pà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5" name="Conteni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o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7" name="Contenidor de contingut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5" name="Contenidor de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19" name="Contenidor de peu de pà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a-ES"/>
          </a:p>
        </p:txBody>
      </p:sp>
      <p:sp>
        <p:nvSpPr>
          <p:cNvPr id="16" name="Contenidor de número de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Contenidor de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19" name="Contenidor de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11" name="Contenidor de peu de pà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Conteni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Títo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o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4" name="Contenidor de contingut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3" name="Contenidor de contingut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1" name="Contenidor de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1" name="Conteni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o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3" name="Contenidor de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25" name="Contenidor de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8" name="Contenidor de contingut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0" name="Contenidor de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1" name="Connector rect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o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2" name="Contenidor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21" name="Contenidor de peu de pà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24" name="Contenidor de peu de pà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or rect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o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6" name="Contenidor de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14" name="Contenidor de contingut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5" name="Contenidor de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29" name="Contenidor de peu de pà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idor d'imatg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a-ES" smtClean="0"/>
              <a:t>Feu clic a la icona per afegir una imatge</a:t>
            </a:r>
            <a:endParaRPr kumimoji="0" lang="en-US" dirty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1" name="Conteni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7" name="Títo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6" name="Contenidor de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Contenidor de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estils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  <p:sp>
        <p:nvSpPr>
          <p:cNvPr id="11" name="Contenidor de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401041-E6F2-4364-9420-3818387F3F58}" type="datetimeFigureOut">
              <a:rPr lang="ca-ES" smtClean="0"/>
              <a:pPr/>
              <a:t>29/11/2018</a:t>
            </a:fld>
            <a:endParaRPr lang="ca-ES"/>
          </a:p>
        </p:txBody>
      </p:sp>
      <p:sp>
        <p:nvSpPr>
          <p:cNvPr id="28" name="Contenidor de peu de pà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06B54A-2011-4170-B077-152FABFB15B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0" name="Contenidor de títo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or rect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</a:t>
            </a:r>
            <a:r>
              <a:rPr lang="ca-ES" dirty="0"/>
              <a:t>Z</a:t>
            </a:r>
            <a:r>
              <a:rPr lang="ca-ES" dirty="0" smtClean="0"/>
              <a:t>EBRA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49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a-ES" sz="2400" dirty="0" smtClean="0"/>
              <a:t>ÍNDEX</a:t>
            </a:r>
          </a:p>
          <a:p>
            <a:pPr>
              <a:buNone/>
            </a:pPr>
            <a:r>
              <a:rPr lang="ca-ES" sz="2400" dirty="0"/>
              <a:t>-</a:t>
            </a:r>
            <a:r>
              <a:rPr lang="ca-ES" sz="2400" dirty="0" smtClean="0"/>
              <a:t>Característiques               </a:t>
            </a:r>
          </a:p>
          <a:p>
            <a:pPr>
              <a:buNone/>
            </a:pPr>
            <a:r>
              <a:rPr lang="ca-ES" sz="2400" dirty="0" smtClean="0"/>
              <a:t>- On viu</a:t>
            </a:r>
          </a:p>
          <a:p>
            <a:pPr>
              <a:buNone/>
            </a:pPr>
            <a:r>
              <a:rPr lang="ca-ES" sz="2400" dirty="0" smtClean="0"/>
              <a:t>- Alimentació</a:t>
            </a:r>
          </a:p>
          <a:p>
            <a:pPr>
              <a:buNone/>
            </a:pPr>
            <a:r>
              <a:rPr lang="ca-ES" sz="2400" dirty="0" smtClean="0"/>
              <a:t>- Comportament</a:t>
            </a:r>
          </a:p>
          <a:p>
            <a:pPr>
              <a:buNone/>
            </a:pPr>
            <a:r>
              <a:rPr lang="ca-ES" sz="2400" dirty="0" smtClean="0"/>
              <a:t>- Reproducció</a:t>
            </a:r>
          </a:p>
          <a:p>
            <a:pPr>
              <a:buNone/>
            </a:pPr>
            <a:r>
              <a:rPr lang="ca-ES" sz="2400" dirty="0" smtClean="0"/>
              <a:t>- Altres especies</a:t>
            </a:r>
          </a:p>
          <a:p>
            <a:pPr>
              <a:buNone/>
            </a:pPr>
            <a:r>
              <a:rPr lang="ca-ES" sz="2400" dirty="0" smtClean="0"/>
              <a:t>- Perills</a:t>
            </a:r>
          </a:p>
          <a:p>
            <a:pPr>
              <a:buNone/>
            </a:pPr>
            <a:r>
              <a:rPr lang="ca-ES" sz="2400" dirty="0" smtClean="0"/>
              <a:t>- Perquè </a:t>
            </a:r>
            <a:r>
              <a:rPr lang="ca-ES" sz="2400" dirty="0"/>
              <a:t>h</a:t>
            </a:r>
            <a:r>
              <a:rPr lang="ca-ES" sz="2400" dirty="0" smtClean="0"/>
              <a:t>e triat aquest tema</a:t>
            </a:r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a-ES" sz="5400" dirty="0" smtClean="0"/>
              <a:t>                         </a:t>
            </a:r>
          </a:p>
          <a:p>
            <a:pPr>
              <a:buNone/>
            </a:pPr>
            <a:r>
              <a:rPr lang="ca-ES" sz="8800" dirty="0" smtClean="0"/>
              <a:t>             FI   </a:t>
            </a:r>
            <a:endParaRPr lang="es-E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000263"/>
          </a:xfrm>
        </p:spPr>
        <p:txBody>
          <a:bodyPr/>
          <a:lstStyle/>
          <a:p>
            <a:r>
              <a:rPr lang="ca-ES" dirty="0" smtClean="0"/>
              <a:t>CARACTERÍSTIQUES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848872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ca-ES" dirty="0" smtClean="0"/>
              <a:t>La </a:t>
            </a:r>
            <a:r>
              <a:rPr lang="ca-ES" dirty="0"/>
              <a:t>z</a:t>
            </a:r>
            <a:r>
              <a:rPr lang="ca-ES" dirty="0" smtClean="0"/>
              <a:t>ebra comú és diu en nom científic Equus </a:t>
            </a:r>
            <a:r>
              <a:rPr lang="ca-ES" dirty="0"/>
              <a:t>q</a:t>
            </a:r>
            <a:r>
              <a:rPr lang="ca-ES" dirty="0" smtClean="0"/>
              <a:t>uagga. Té el cos molt semblant al cavall, ample i les potes curtes. Està tota plena de ratlles negres. D’alçada fa 1 m i mig  de llargada 2 m. </a:t>
            </a:r>
          </a:p>
          <a:p>
            <a:pPr algn="just">
              <a:lnSpc>
                <a:spcPct val="170000"/>
              </a:lnSpc>
            </a:pPr>
            <a:r>
              <a:rPr lang="ca-ES" dirty="0" smtClean="0"/>
              <a:t>Pot  pesar de 300 a 450 Kg. Té  40 dents per rosegar, bona vista, bona oïda i bon olfacte.</a:t>
            </a:r>
          </a:p>
          <a:p>
            <a:pPr algn="just">
              <a:lnSpc>
                <a:spcPct val="170000"/>
              </a:lnSpc>
            </a:pPr>
            <a:r>
              <a:rPr lang="ca-ES" dirty="0" smtClean="0"/>
              <a:t> Pot viure de 30 a 40 anys,però  no acostumen  a viure més de 12 anys pels depredadors.</a:t>
            </a:r>
          </a:p>
          <a:p>
            <a:pPr algn="just">
              <a:lnSpc>
                <a:spcPct val="170000"/>
              </a:lnSpc>
            </a:pPr>
            <a:r>
              <a:rPr lang="ca-ES" dirty="0"/>
              <a:t> </a:t>
            </a:r>
            <a:r>
              <a:rPr lang="ca-ES" dirty="0" smtClean="0"/>
              <a:t>Les seves  ratlles  són per camuflar-se, no hi ha 2 zebres iguals.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ON VIU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2200" dirty="0" smtClean="0"/>
              <a:t>Les </a:t>
            </a:r>
            <a:r>
              <a:rPr lang="ca-ES" sz="2200" dirty="0"/>
              <a:t>z</a:t>
            </a:r>
            <a:r>
              <a:rPr lang="ca-ES" sz="2200" dirty="0" smtClean="0"/>
              <a:t>ebres viuen de l’Est al Sud de l’África , entre la sabana i el desert</a:t>
            </a:r>
            <a:r>
              <a:rPr lang="ca-ES" dirty="0" smtClean="0"/>
              <a:t>.</a:t>
            </a:r>
            <a:endParaRPr 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ALIMENTACIÓ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200" dirty="0" smtClean="0"/>
              <a:t>Són animals herbívors. Mengen herba, fulles, escorça dels arbres i branquetes. Mengen durant el dia i descansen a les hores de calor sota dels arbres.</a:t>
            </a:r>
          </a:p>
          <a:p>
            <a:r>
              <a:rPr lang="ca-ES" sz="2200" dirty="0" smtClean="0"/>
              <a:t>Poden caminar 20 km per buscar aliments.</a:t>
            </a:r>
          </a:p>
          <a:p>
            <a:r>
              <a:rPr lang="ca-ES" sz="2200" dirty="0" smtClean="0"/>
              <a:t>Una vegada a l’any emigren per buscar nous aliments i nova vegetació.</a:t>
            </a:r>
          </a:p>
          <a:p>
            <a:r>
              <a:rPr lang="ca-ES" sz="2200" dirty="0" smtClean="0"/>
              <a:t>S’adapten bé a les sequera però també necessiten aigua.</a:t>
            </a:r>
            <a:endParaRPr lang="ca-E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ALTRES </a:t>
            </a:r>
            <a:r>
              <a:rPr lang="ca-ES" smtClean="0"/>
              <a:t>ESPèCIES</a:t>
            </a:r>
            <a:endParaRPr lang="ca-ES" dirty="0"/>
          </a:p>
        </p:txBody>
      </p:sp>
      <p:pic>
        <p:nvPicPr>
          <p:cNvPr id="4" name="3 Marcador de contenido" descr="290px-Beautiful_Zebra_in_South_Afr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200799" cy="4824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COMPORTAMENT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200" dirty="0" smtClean="0"/>
              <a:t>Viuen totes juntes amb manada. Sempre hi ha un mascle dominant. Les femelles i les cries van al darrera del mascle.                                              </a:t>
            </a:r>
          </a:p>
          <a:p>
            <a:r>
              <a:rPr lang="ca-ES" sz="2200" dirty="0" smtClean="0"/>
              <a:t>Dormen de peu però a la nit si no veuen perill es tomben al terra.                                                </a:t>
            </a:r>
          </a:p>
          <a:p>
            <a:r>
              <a:rPr lang="ca-ES" sz="2200" dirty="0" smtClean="0"/>
              <a:t>Poden caminar, trotar, galopar, mossegar i donar cosses com els cavalls.</a:t>
            </a:r>
            <a:endParaRPr lang="ca-E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REPRODUCCIÓ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200" dirty="0" smtClean="0"/>
              <a:t>És poden reproduir a l’edat de 3 anys</a:t>
            </a:r>
            <a:r>
              <a:rPr lang="ca-ES" sz="2200" dirty="0" smtClean="0"/>
              <a:t>, l'embaràs </a:t>
            </a:r>
            <a:r>
              <a:rPr lang="ca-ES" sz="2200" dirty="0" smtClean="0"/>
              <a:t>durar 12 mesos i les mares crien a les cebres  1 any.</a:t>
            </a:r>
            <a:endParaRPr lang="ca-E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38944"/>
          </a:xfrm>
        </p:spPr>
        <p:txBody>
          <a:bodyPr>
            <a:normAutofit/>
          </a:bodyPr>
          <a:lstStyle/>
          <a:p>
            <a:r>
              <a:rPr lang="ca-ES" sz="3600" dirty="0" smtClean="0"/>
              <a:t> </a:t>
            </a:r>
            <a:r>
              <a:rPr lang="ca-ES" sz="3600" dirty="0" smtClean="0"/>
              <a:t>                         els  perills</a:t>
            </a:r>
            <a:endParaRPr lang="es-ES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ca-ES" sz="1900" dirty="0" smtClean="0"/>
              <a:t>Els perills de las zebres són els lleons, les hienes i els cocodrils perquè els poden atacar i matar.</a:t>
            </a:r>
          </a:p>
          <a:p>
            <a:r>
              <a:rPr lang="ca-ES" sz="1900" dirty="0" smtClean="0"/>
              <a:t>Les zebres més velletes o malaltes són les més atacades perquè són presses fàcil.</a:t>
            </a:r>
          </a:p>
          <a:p>
            <a:r>
              <a:rPr lang="ca-ES" sz="1900" dirty="0" smtClean="0"/>
              <a:t>Els humans també són un perill perquè els caçadors volen les seves pells boniques.</a:t>
            </a:r>
          </a:p>
          <a:p>
            <a:r>
              <a:rPr lang="ca-ES" sz="1900" dirty="0" smtClean="0"/>
              <a:t>Si els falta menjar i aigua també és un perill perquè es poden morir</a:t>
            </a:r>
            <a:endParaRPr lang="es-ES" sz="1900" dirty="0"/>
          </a:p>
        </p:txBody>
      </p:sp>
      <p:pic>
        <p:nvPicPr>
          <p:cNvPr id="5" name="4 Marcador de contenido" descr="le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340768"/>
            <a:ext cx="4320480" cy="32400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 que e triat aquest tema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200" dirty="0" smtClean="0"/>
              <a:t>He triat aquest tema per que m’agraden els colors de les cebres i són molt semblants als cavalls,és un </a:t>
            </a:r>
            <a:r>
              <a:rPr lang="ca-ES" sz="2200" dirty="0" smtClean="0"/>
              <a:t>animal </a:t>
            </a:r>
            <a:r>
              <a:rPr lang="ca-ES" sz="2200" dirty="0" smtClean="0"/>
              <a:t>diferent.</a:t>
            </a:r>
            <a:endParaRPr lang="ca-E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cursió">
  <a:themeElements>
    <a:clrScheme name="Excursió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xcursió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cursió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388</Words>
  <Application>Microsoft Office PowerPoint</Application>
  <PresentationFormat>Presentación en pantalla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Excursió</vt:lpstr>
      <vt:lpstr>LA ZEBRA</vt:lpstr>
      <vt:lpstr>CARACTERÍSTIQUES</vt:lpstr>
      <vt:lpstr>ON VIU</vt:lpstr>
      <vt:lpstr>ALIMENTACIÓ</vt:lpstr>
      <vt:lpstr>ALTRES ESPèCIES</vt:lpstr>
      <vt:lpstr>COMPORTAMENT</vt:lpstr>
      <vt:lpstr>REPRODUCCIÓ</vt:lpstr>
      <vt:lpstr>                          els  perills</vt:lpstr>
      <vt:lpstr>Per que e triat aquest tema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CEBRA</dc:title>
  <dc:creator>SOL-ADEL</dc:creator>
  <cp:lastModifiedBy>ESC Arnau Mir</cp:lastModifiedBy>
  <cp:revision>29</cp:revision>
  <dcterms:created xsi:type="dcterms:W3CDTF">2018-11-21T20:01:29Z</dcterms:created>
  <dcterms:modified xsi:type="dcterms:W3CDTF">2018-11-29T13:43:13Z</dcterms:modified>
</cp:coreProperties>
</file>