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5" autoAdjust="0"/>
    <p:restoredTop sz="94660"/>
  </p:normalViewPr>
  <p:slideViewPr>
    <p:cSldViewPr>
      <p:cViewPr varScale="1">
        <p:scale>
          <a:sx n="83" d="100"/>
          <a:sy n="83" d="100"/>
        </p:scale>
        <p:origin x="-147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A979-2B8C-4413-A0C5-3A6E43181576}" type="datetimeFigureOut">
              <a:rPr lang="ca-ES" smtClean="0"/>
              <a:pPr/>
              <a:t>24/10/2021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11E0-22D9-4C8A-84A4-6F3AAC2B929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45373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A979-2B8C-4413-A0C5-3A6E43181576}" type="datetimeFigureOut">
              <a:rPr lang="ca-ES" smtClean="0"/>
              <a:pPr/>
              <a:t>24/10/2021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11E0-22D9-4C8A-84A4-6F3AAC2B929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16995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A979-2B8C-4413-A0C5-3A6E43181576}" type="datetimeFigureOut">
              <a:rPr lang="ca-ES" smtClean="0"/>
              <a:pPr/>
              <a:t>24/10/2021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11E0-22D9-4C8A-84A4-6F3AAC2B929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09138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A979-2B8C-4413-A0C5-3A6E43181576}" type="datetimeFigureOut">
              <a:rPr lang="ca-ES" smtClean="0"/>
              <a:pPr/>
              <a:t>24/10/2021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11E0-22D9-4C8A-84A4-6F3AAC2B929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56723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A979-2B8C-4413-A0C5-3A6E43181576}" type="datetimeFigureOut">
              <a:rPr lang="ca-ES" smtClean="0"/>
              <a:pPr/>
              <a:t>24/10/2021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11E0-22D9-4C8A-84A4-6F3AAC2B929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07563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A979-2B8C-4413-A0C5-3A6E43181576}" type="datetimeFigureOut">
              <a:rPr lang="ca-ES" smtClean="0"/>
              <a:pPr/>
              <a:t>24/10/2021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11E0-22D9-4C8A-84A4-6F3AAC2B929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0382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A979-2B8C-4413-A0C5-3A6E43181576}" type="datetimeFigureOut">
              <a:rPr lang="ca-ES" smtClean="0"/>
              <a:pPr/>
              <a:t>24/10/2021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11E0-22D9-4C8A-84A4-6F3AAC2B929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10278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A979-2B8C-4413-A0C5-3A6E43181576}" type="datetimeFigureOut">
              <a:rPr lang="ca-ES" smtClean="0"/>
              <a:pPr/>
              <a:t>24/10/2021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11E0-22D9-4C8A-84A4-6F3AAC2B929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8846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A979-2B8C-4413-A0C5-3A6E43181576}" type="datetimeFigureOut">
              <a:rPr lang="ca-ES" smtClean="0"/>
              <a:pPr/>
              <a:t>24/10/2021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11E0-22D9-4C8A-84A4-6F3AAC2B929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02374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A979-2B8C-4413-A0C5-3A6E43181576}" type="datetimeFigureOut">
              <a:rPr lang="ca-ES" smtClean="0"/>
              <a:pPr/>
              <a:t>24/10/2021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11E0-22D9-4C8A-84A4-6F3AAC2B929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09102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A979-2B8C-4413-A0C5-3A6E43181576}" type="datetimeFigureOut">
              <a:rPr lang="ca-ES" smtClean="0"/>
              <a:pPr/>
              <a:t>24/10/2021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11E0-22D9-4C8A-84A4-6F3AAC2B929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14597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4A979-2B8C-4413-A0C5-3A6E43181576}" type="datetimeFigureOut">
              <a:rPr lang="ca-ES" smtClean="0"/>
              <a:pPr/>
              <a:t>24/10/2021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11E0-22D9-4C8A-84A4-6F3AAC2B929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42766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FF0000"/>
                </a:solidFill>
              </a:rPr>
              <a:t>PATINATGE ARTÍSTIC SOBRE GEL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a-ES" sz="2800" dirty="0" smtClean="0">
                <a:solidFill>
                  <a:srgbClr val="0070C0"/>
                </a:solidFill>
              </a:rPr>
              <a:t>                              </a:t>
            </a:r>
          </a:p>
          <a:p>
            <a:r>
              <a:rPr lang="ca-ES" sz="2800" dirty="0">
                <a:solidFill>
                  <a:srgbClr val="0070C0"/>
                </a:solidFill>
              </a:rPr>
              <a:t> </a:t>
            </a:r>
            <a:r>
              <a:rPr lang="ca-ES" sz="2800" dirty="0" smtClean="0">
                <a:solidFill>
                  <a:srgbClr val="0070C0"/>
                </a:solidFill>
              </a:rPr>
              <a:t>                                  LAIA DOMÈNECH CASALS</a:t>
            </a:r>
          </a:p>
          <a:p>
            <a:r>
              <a:rPr lang="ca-ES" sz="2800" dirty="0" smtClean="0">
                <a:solidFill>
                  <a:srgbClr val="0070C0"/>
                </a:solidFill>
              </a:rPr>
              <a:t>4RT B</a:t>
            </a:r>
            <a:endParaRPr lang="ca-E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3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a-ES" dirty="0" smtClean="0">
                <a:solidFill>
                  <a:srgbClr val="00B0F0"/>
                </a:solidFill>
              </a:rPr>
              <a:t>PATINATGE ARTÍSTIC SOBRE GEL</a:t>
            </a:r>
            <a:endParaRPr lang="ca-ES" dirty="0">
              <a:solidFill>
                <a:srgbClr val="00B0F0"/>
              </a:solidFill>
            </a:endParaRPr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68760"/>
            <a:ext cx="3703297" cy="2453834"/>
          </a:xfr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9838" y="1412776"/>
            <a:ext cx="3475606" cy="2314455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6532" y="4005064"/>
            <a:ext cx="2438400" cy="2362200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293096"/>
            <a:ext cx="3111252" cy="2074167"/>
          </a:xfrm>
          <a:prstGeom prst="rect">
            <a:avLst/>
          </a:prstGeom>
        </p:spPr>
      </p:pic>
      <p:pic>
        <p:nvPicPr>
          <p:cNvPr id="9" name="8 Imagen" descr="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64" y="4429132"/>
            <a:ext cx="2970445" cy="192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3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B050"/>
                </a:solidFill>
              </a:rPr>
              <a:t>EQUIPACIÓ</a:t>
            </a:r>
            <a:endParaRPr lang="ca-ES" dirty="0">
              <a:solidFill>
                <a:srgbClr val="00B050"/>
              </a:solidFill>
            </a:endParaRPr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94810"/>
            <a:ext cx="2409131" cy="2409131"/>
          </a:xfr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753402"/>
            <a:ext cx="1872208" cy="1872208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301142"/>
            <a:ext cx="1728192" cy="1728192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584" y="4374136"/>
            <a:ext cx="2483864" cy="2483864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3714752"/>
            <a:ext cx="2425392" cy="2425392"/>
          </a:xfrm>
          <a:prstGeom prst="rect">
            <a:avLst/>
          </a:prstGeom>
        </p:spPr>
      </p:pic>
      <p:pic>
        <p:nvPicPr>
          <p:cNvPr id="10" name="9 Imagen" descr="61HqUxk58dL.__AC_SX342_QL70_ML2_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082" y="1428736"/>
            <a:ext cx="1571636" cy="1934675"/>
          </a:xfrm>
          <a:prstGeom prst="rect">
            <a:avLst/>
          </a:prstGeom>
        </p:spPr>
      </p:pic>
      <p:pic>
        <p:nvPicPr>
          <p:cNvPr id="11" name="10 Imagen" descr="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2857496"/>
            <a:ext cx="1571636" cy="1571636"/>
          </a:xfrm>
          <a:prstGeom prst="rect">
            <a:avLst/>
          </a:prstGeom>
        </p:spPr>
      </p:pic>
      <p:pic>
        <p:nvPicPr>
          <p:cNvPr id="12" name="11 Imagen" descr="trat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7686" y="1357298"/>
            <a:ext cx="2286016" cy="29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5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PISTA DE GEL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" name="3 Marcador de contenido" descr="pis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786190"/>
            <a:ext cx="6472254" cy="2939482"/>
          </a:xfrm>
        </p:spPr>
      </p:pic>
      <p:pic>
        <p:nvPicPr>
          <p:cNvPr id="5" name="4 Imagen" descr="pista-bilbao-e1512669871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3223" y="1285860"/>
            <a:ext cx="4436333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JO PATINANT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5 Marcador de contenido" descr="20180311_193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8094" y="1319181"/>
            <a:ext cx="2667019" cy="2000264"/>
          </a:xfrm>
        </p:spPr>
      </p:pic>
      <p:pic>
        <p:nvPicPr>
          <p:cNvPr id="7" name="6 Imagen" descr="20180311_193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93506" y="4051102"/>
            <a:ext cx="2690800" cy="2018101"/>
          </a:xfrm>
          <a:prstGeom prst="rect">
            <a:avLst/>
          </a:prstGeom>
        </p:spPr>
      </p:pic>
      <p:pic>
        <p:nvPicPr>
          <p:cNvPr id="8" name="7 Imagen" descr="20190429_183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1357298"/>
            <a:ext cx="3071802" cy="2303852"/>
          </a:xfrm>
          <a:prstGeom prst="rect">
            <a:avLst/>
          </a:prstGeom>
        </p:spPr>
      </p:pic>
      <p:pic>
        <p:nvPicPr>
          <p:cNvPr id="9" name="8 Imagen" descr="20190429_184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41835" y="1384091"/>
            <a:ext cx="2500361" cy="1875271"/>
          </a:xfrm>
          <a:prstGeom prst="rect">
            <a:avLst/>
          </a:prstGeom>
        </p:spPr>
      </p:pic>
      <p:pic>
        <p:nvPicPr>
          <p:cNvPr id="10" name="9 Imagen" descr="20190429_1852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3714752"/>
            <a:ext cx="3714777" cy="2786084"/>
          </a:xfrm>
          <a:prstGeom prst="rect">
            <a:avLst/>
          </a:prstGeom>
        </p:spPr>
      </p:pic>
      <p:pic>
        <p:nvPicPr>
          <p:cNvPr id="11" name="10 Imagen" descr="20190429_1840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H="1" flipV="1">
            <a:off x="6286512" y="3929066"/>
            <a:ext cx="275592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21</Words>
  <Application>Microsoft Office PowerPoint</Application>
  <PresentationFormat>Presentación en pantalla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l'Office</vt:lpstr>
      <vt:lpstr>PATINATGE ARTÍSTIC SOBRE GEL</vt:lpstr>
      <vt:lpstr>PATINATGE ARTÍSTIC SOBRE GEL</vt:lpstr>
      <vt:lpstr>EQUIPACIÓ</vt:lpstr>
      <vt:lpstr>PISTA DE GEL</vt:lpstr>
      <vt:lpstr>JO PATINANT</vt:lpstr>
    </vt:vector>
  </TitlesOfParts>
  <Company>Fujitsu UTELT2B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PATINATGE ARTÍSTIC SOBRE GEL</dc:title>
  <dc:creator>077741500M</dc:creator>
  <cp:lastModifiedBy>Lenovo</cp:lastModifiedBy>
  <cp:revision>17</cp:revision>
  <dcterms:created xsi:type="dcterms:W3CDTF">2021-10-21T07:07:29Z</dcterms:created>
  <dcterms:modified xsi:type="dcterms:W3CDTF">2021-10-24T17:31:46Z</dcterms:modified>
</cp:coreProperties>
</file>