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2" d="100"/>
          <a:sy n="72" d="100"/>
        </p:scale>
        <p:origin x="66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12/19/2021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23A1CC3-2375-41D4-9E03-427CAF2A4C1A}" type="datetimeFigureOut">
              <a:rPr lang="en-US" dirty="0"/>
              <a:t>12/19/2021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FF16868-8199-4C2C-A5B1-63AEE139F88E}" type="datetimeFigureOut">
              <a:rPr lang="en-US" dirty="0"/>
              <a:t>12/19/2021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AD9FF7F-6988-44CC-821B-644E70CD2F73}" type="datetimeFigureOut">
              <a:rPr lang="en-US" dirty="0"/>
              <a:t>12/19/2021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C12C299-16B2-4475-990D-751901EACC14}" type="datetimeFigureOut">
              <a:rPr lang="en-US" dirty="0"/>
              <a:t>12/19/2021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12/19/2021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12/19/2021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34E6425-0181-43F2-84FC-787E803FD2F8}" type="datetimeFigureOut">
              <a:rPr lang="en-US" dirty="0"/>
              <a:t>12/19/2021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12/19/2021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12/19/2021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12/19/2021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6E86A4C-8E40-4F87-A4F0-01A0687C5742}" type="datetimeFigureOut">
              <a:rPr lang="en-US" dirty="0"/>
              <a:t>12/19/2021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5E72C73-2D91-4E12-BA25-F0AA0C03599B}" type="datetimeFigureOut">
              <a:rPr lang="en-US" dirty="0"/>
              <a:t>12/19/2021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12/19/2021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3894E6-2DC1-4C9F-B96D-D7639580430B}"/>
              </a:ext>
            </a:extLst>
          </p:cNvPr>
          <p:cNvSpPr>
            <a:spLocks noGrp="1"/>
          </p:cNvSpPr>
          <p:nvPr>
            <p:ph type="ctrTitle"/>
          </p:nvPr>
        </p:nvSpPr>
        <p:spPr>
          <a:xfrm>
            <a:off x="1565772" y="1569646"/>
            <a:ext cx="8825658" cy="2677648"/>
          </a:xfrm>
        </p:spPr>
        <p:txBody>
          <a:bodyPr/>
          <a:lstStyle/>
          <a:p>
            <a:r>
              <a:rPr lang="es-ES" dirty="0"/>
              <a:t>El </a:t>
            </a:r>
            <a:r>
              <a:rPr lang="es-ES" dirty="0" err="1"/>
              <a:t>Canvi</a:t>
            </a:r>
            <a:r>
              <a:rPr lang="es-ES" dirty="0"/>
              <a:t> </a:t>
            </a:r>
            <a:r>
              <a:rPr lang="es-ES" dirty="0" err="1"/>
              <a:t>climàtic</a:t>
            </a:r>
            <a:endParaRPr lang="es-ES" dirty="0"/>
          </a:p>
        </p:txBody>
      </p:sp>
      <p:sp>
        <p:nvSpPr>
          <p:cNvPr id="3" name="Subtítulo 2">
            <a:extLst>
              <a:ext uri="{FF2B5EF4-FFF2-40B4-BE49-F238E27FC236}">
                <a16:creationId xmlns:a16="http://schemas.microsoft.com/office/drawing/2014/main" id="{4C7A7CCD-E7A7-40EC-9E9D-7C44A3EC5020}"/>
              </a:ext>
            </a:extLst>
          </p:cNvPr>
          <p:cNvSpPr>
            <a:spLocks noGrp="1"/>
          </p:cNvSpPr>
          <p:nvPr>
            <p:ph type="subTitle" idx="1"/>
          </p:nvPr>
        </p:nvSpPr>
        <p:spPr/>
        <p:txBody>
          <a:bodyPr/>
          <a:lstStyle/>
          <a:p>
            <a:r>
              <a:rPr lang="es-ES" dirty="0"/>
              <a:t>ISABELLA CAMPOS GARCIA</a:t>
            </a:r>
          </a:p>
        </p:txBody>
      </p:sp>
    </p:spTree>
    <p:extLst>
      <p:ext uri="{BB962C8B-B14F-4D97-AF65-F5344CB8AC3E}">
        <p14:creationId xmlns:p14="http://schemas.microsoft.com/office/powerpoint/2010/main" val="181422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EC2C4A-B1F0-41E7-B9DB-9234356E13C9}"/>
              </a:ext>
            </a:extLst>
          </p:cNvPr>
          <p:cNvSpPr>
            <a:spLocks noGrp="1"/>
          </p:cNvSpPr>
          <p:nvPr>
            <p:ph type="title"/>
          </p:nvPr>
        </p:nvSpPr>
        <p:spPr/>
        <p:txBody>
          <a:bodyPr/>
          <a:lstStyle/>
          <a:p>
            <a:r>
              <a:rPr lang="es-ES" dirty="0" err="1"/>
              <a:t>Què</a:t>
            </a:r>
            <a:r>
              <a:rPr lang="es-ES" dirty="0"/>
              <a:t> </a:t>
            </a:r>
            <a:r>
              <a:rPr lang="es-ES" dirty="0" err="1"/>
              <a:t>és</a:t>
            </a:r>
            <a:r>
              <a:rPr lang="es-ES" dirty="0"/>
              <a:t>?</a:t>
            </a:r>
          </a:p>
        </p:txBody>
      </p:sp>
      <p:sp>
        <p:nvSpPr>
          <p:cNvPr id="3" name="Marcador de contenido 2">
            <a:extLst>
              <a:ext uri="{FF2B5EF4-FFF2-40B4-BE49-F238E27FC236}">
                <a16:creationId xmlns:a16="http://schemas.microsoft.com/office/drawing/2014/main" id="{E8DFA169-4202-4F93-93DC-8BD9238C9451}"/>
              </a:ext>
            </a:extLst>
          </p:cNvPr>
          <p:cNvSpPr>
            <a:spLocks noGrp="1"/>
          </p:cNvSpPr>
          <p:nvPr>
            <p:ph idx="1"/>
          </p:nvPr>
        </p:nvSpPr>
        <p:spPr>
          <a:xfrm>
            <a:off x="1090708" y="2589433"/>
            <a:ext cx="8825659" cy="3416300"/>
          </a:xfrm>
        </p:spPr>
        <p:txBody>
          <a:bodyPr/>
          <a:lstStyle/>
          <a:p>
            <a:pPr marL="0" indent="0">
              <a:buNone/>
            </a:pPr>
            <a:r>
              <a:rPr lang="es-ES" dirty="0"/>
              <a:t>El </a:t>
            </a:r>
            <a:r>
              <a:rPr lang="es-ES" dirty="0" err="1"/>
              <a:t>canvi</a:t>
            </a:r>
            <a:r>
              <a:rPr lang="es-ES" dirty="0"/>
              <a:t> </a:t>
            </a:r>
            <a:r>
              <a:rPr lang="es-ES" dirty="0" err="1"/>
              <a:t>climàtic</a:t>
            </a:r>
            <a:r>
              <a:rPr lang="es-ES" dirty="0"/>
              <a:t> </a:t>
            </a:r>
            <a:r>
              <a:rPr lang="es-ES" dirty="0" err="1"/>
              <a:t>és</a:t>
            </a:r>
            <a:r>
              <a:rPr lang="es-ES" dirty="0"/>
              <a:t> </a:t>
            </a:r>
            <a:r>
              <a:rPr lang="es-ES" dirty="0" err="1"/>
              <a:t>l’escalfament</a:t>
            </a:r>
            <a:r>
              <a:rPr lang="es-ES" dirty="0"/>
              <a:t> de la </a:t>
            </a:r>
            <a:r>
              <a:rPr lang="es-ES" dirty="0" err="1"/>
              <a:t>terra</a:t>
            </a:r>
            <a:r>
              <a:rPr lang="es-ES" dirty="0"/>
              <a:t> per </a:t>
            </a:r>
            <a:r>
              <a:rPr lang="es-ES" dirty="0" err="1"/>
              <a:t>l’acció</a:t>
            </a:r>
            <a:r>
              <a:rPr lang="es-ES" dirty="0"/>
              <a:t> de </a:t>
            </a:r>
            <a:r>
              <a:rPr lang="es-ES" dirty="0" err="1"/>
              <a:t>l’ésser</a:t>
            </a:r>
            <a:r>
              <a:rPr lang="es-ES" dirty="0"/>
              <a:t> </a:t>
            </a:r>
            <a:r>
              <a:rPr lang="es-ES" dirty="0" err="1"/>
              <a:t>humà</a:t>
            </a:r>
            <a:endParaRPr lang="es-ES" dirty="0"/>
          </a:p>
        </p:txBody>
      </p:sp>
      <p:pic>
        <p:nvPicPr>
          <p:cNvPr id="4" name="Imagen 3">
            <a:extLst>
              <a:ext uri="{FF2B5EF4-FFF2-40B4-BE49-F238E27FC236}">
                <a16:creationId xmlns:a16="http://schemas.microsoft.com/office/drawing/2014/main" id="{6DA05CE8-7233-4358-BEE6-EAD656C4CB3C}"/>
              </a:ext>
            </a:extLst>
          </p:cNvPr>
          <p:cNvPicPr>
            <a:picLocks noChangeAspect="1"/>
          </p:cNvPicPr>
          <p:nvPr/>
        </p:nvPicPr>
        <p:blipFill>
          <a:blip r:embed="rId2"/>
          <a:stretch>
            <a:fillRect/>
          </a:stretch>
        </p:blipFill>
        <p:spPr>
          <a:xfrm>
            <a:off x="1361232" y="3429000"/>
            <a:ext cx="2636680" cy="2631980"/>
          </a:xfrm>
          <a:prstGeom prst="rect">
            <a:avLst/>
          </a:prstGeom>
        </p:spPr>
      </p:pic>
      <p:pic>
        <p:nvPicPr>
          <p:cNvPr id="5" name="Imagen 4">
            <a:extLst>
              <a:ext uri="{FF2B5EF4-FFF2-40B4-BE49-F238E27FC236}">
                <a16:creationId xmlns:a16="http://schemas.microsoft.com/office/drawing/2014/main" id="{976120C7-9284-4A2A-880F-EA8765559993}"/>
              </a:ext>
            </a:extLst>
          </p:cNvPr>
          <p:cNvPicPr>
            <a:picLocks noChangeAspect="1"/>
          </p:cNvPicPr>
          <p:nvPr/>
        </p:nvPicPr>
        <p:blipFill>
          <a:blip r:embed="rId3"/>
          <a:stretch>
            <a:fillRect/>
          </a:stretch>
        </p:blipFill>
        <p:spPr>
          <a:xfrm>
            <a:off x="5430129" y="3429001"/>
            <a:ext cx="5169663" cy="2720876"/>
          </a:xfrm>
          <a:prstGeom prst="rect">
            <a:avLst/>
          </a:prstGeom>
        </p:spPr>
      </p:pic>
    </p:spTree>
    <p:extLst>
      <p:ext uri="{BB962C8B-B14F-4D97-AF65-F5344CB8AC3E}">
        <p14:creationId xmlns:p14="http://schemas.microsoft.com/office/powerpoint/2010/main" val="1496991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9CECF6-B381-49FE-A9EF-4E752F9A142D}"/>
              </a:ext>
            </a:extLst>
          </p:cNvPr>
          <p:cNvSpPr>
            <a:spLocks noGrp="1"/>
          </p:cNvSpPr>
          <p:nvPr>
            <p:ph type="title"/>
          </p:nvPr>
        </p:nvSpPr>
        <p:spPr/>
        <p:txBody>
          <a:bodyPr/>
          <a:lstStyle/>
          <a:p>
            <a:r>
              <a:rPr lang="es-ES" dirty="0" err="1"/>
              <a:t>Com</a:t>
            </a:r>
            <a:r>
              <a:rPr lang="es-ES" dirty="0"/>
              <a:t> </a:t>
            </a:r>
            <a:r>
              <a:rPr lang="es-ES" dirty="0" err="1"/>
              <a:t>ens</a:t>
            </a:r>
            <a:r>
              <a:rPr lang="es-ES" dirty="0"/>
              <a:t> afecta</a:t>
            </a:r>
          </a:p>
        </p:txBody>
      </p:sp>
      <p:sp>
        <p:nvSpPr>
          <p:cNvPr id="3" name="Marcador de contenido 2">
            <a:extLst>
              <a:ext uri="{FF2B5EF4-FFF2-40B4-BE49-F238E27FC236}">
                <a16:creationId xmlns:a16="http://schemas.microsoft.com/office/drawing/2014/main" id="{B00D1B21-EDF8-4A51-9B4A-8504CE0A388E}"/>
              </a:ext>
            </a:extLst>
          </p:cNvPr>
          <p:cNvSpPr>
            <a:spLocks noGrp="1"/>
          </p:cNvSpPr>
          <p:nvPr>
            <p:ph idx="1"/>
          </p:nvPr>
        </p:nvSpPr>
        <p:spPr/>
        <p:txBody>
          <a:bodyPr/>
          <a:lstStyle/>
          <a:p>
            <a:pPr>
              <a:buClrTx/>
              <a:buSzPct val="90000"/>
              <a:buFont typeface="Arial" panose="020B0604020202020204" pitchFamily="34" charset="0"/>
              <a:buChar char="•"/>
            </a:pPr>
            <a:r>
              <a:rPr lang="es-ES" dirty="0" err="1"/>
              <a:t>Tindrem</a:t>
            </a:r>
            <a:r>
              <a:rPr lang="es-ES" dirty="0"/>
              <a:t> </a:t>
            </a:r>
            <a:r>
              <a:rPr lang="es-ES" dirty="0" err="1"/>
              <a:t>més</a:t>
            </a:r>
            <a:r>
              <a:rPr lang="es-ES" dirty="0"/>
              <a:t> calor.</a:t>
            </a:r>
          </a:p>
          <a:p>
            <a:pPr>
              <a:buClrTx/>
              <a:buSzPct val="90000"/>
              <a:buFont typeface="Arial" panose="020B0604020202020204" pitchFamily="34" charset="0"/>
              <a:buChar char="•"/>
            </a:pPr>
            <a:r>
              <a:rPr lang="es-ES" dirty="0" err="1"/>
              <a:t>Viurem</a:t>
            </a:r>
            <a:r>
              <a:rPr lang="es-ES" dirty="0"/>
              <a:t> </a:t>
            </a:r>
            <a:r>
              <a:rPr lang="es-ES" dirty="0" err="1"/>
              <a:t>amb</a:t>
            </a:r>
            <a:r>
              <a:rPr lang="es-ES" dirty="0"/>
              <a:t> </a:t>
            </a:r>
            <a:r>
              <a:rPr lang="es-ES" dirty="0" err="1"/>
              <a:t>menys</a:t>
            </a:r>
            <a:r>
              <a:rPr lang="es-ES" dirty="0"/>
              <a:t> </a:t>
            </a:r>
            <a:r>
              <a:rPr lang="es-ES" dirty="0" err="1"/>
              <a:t>aigua</a:t>
            </a:r>
            <a:r>
              <a:rPr lang="es-ES" dirty="0"/>
              <a:t>.</a:t>
            </a:r>
          </a:p>
          <a:p>
            <a:pPr>
              <a:buClrTx/>
              <a:buSzPct val="90000"/>
              <a:buFont typeface="Arial" panose="020B0604020202020204" pitchFamily="34" charset="0"/>
              <a:buChar char="•"/>
            </a:pPr>
            <a:r>
              <a:rPr lang="es-ES" dirty="0" err="1"/>
              <a:t>Els</a:t>
            </a:r>
            <a:r>
              <a:rPr lang="es-ES" dirty="0"/>
              <a:t> </a:t>
            </a:r>
            <a:r>
              <a:rPr lang="es-ES" dirty="0" err="1"/>
              <a:t>paisatges</a:t>
            </a:r>
            <a:r>
              <a:rPr lang="es-ES" dirty="0"/>
              <a:t> cambiaran.</a:t>
            </a:r>
          </a:p>
          <a:p>
            <a:pPr>
              <a:buClrTx/>
              <a:buSzPct val="90000"/>
              <a:buFont typeface="Arial" panose="020B0604020202020204" pitchFamily="34" charset="0"/>
              <a:buChar char="•"/>
            </a:pPr>
            <a:r>
              <a:rPr lang="es-ES" dirty="0" err="1"/>
              <a:t>Haurem</a:t>
            </a:r>
            <a:r>
              <a:rPr lang="es-ES" dirty="0"/>
              <a:t> de cambiar la </a:t>
            </a:r>
            <a:r>
              <a:rPr lang="es-ES" dirty="0" err="1"/>
              <a:t>nostra</a:t>
            </a:r>
            <a:r>
              <a:rPr lang="es-ES" dirty="0"/>
              <a:t> manera de </a:t>
            </a:r>
            <a:r>
              <a:rPr lang="es-ES" dirty="0" err="1"/>
              <a:t>viure</a:t>
            </a:r>
            <a:endParaRPr lang="es-ES" dirty="0"/>
          </a:p>
          <a:p>
            <a:pPr>
              <a:buClrTx/>
              <a:buFont typeface="Arial" panose="020B0604020202020204" pitchFamily="34" charset="0"/>
              <a:buChar char="•"/>
            </a:pPr>
            <a:endParaRPr lang="es-ES" dirty="0"/>
          </a:p>
          <a:p>
            <a:pPr>
              <a:buClrTx/>
              <a:buFont typeface="Arial" panose="020B0604020202020204" pitchFamily="34" charset="0"/>
              <a:buChar char="•"/>
            </a:pPr>
            <a:endParaRPr lang="es-ES" dirty="0"/>
          </a:p>
        </p:txBody>
      </p:sp>
      <p:pic>
        <p:nvPicPr>
          <p:cNvPr id="4" name="Imagen 3">
            <a:extLst>
              <a:ext uri="{FF2B5EF4-FFF2-40B4-BE49-F238E27FC236}">
                <a16:creationId xmlns:a16="http://schemas.microsoft.com/office/drawing/2014/main" id="{43256A7E-60F9-4F4C-BCFB-A32395701ED5}"/>
              </a:ext>
            </a:extLst>
          </p:cNvPr>
          <p:cNvPicPr>
            <a:picLocks noChangeAspect="1"/>
          </p:cNvPicPr>
          <p:nvPr/>
        </p:nvPicPr>
        <p:blipFill>
          <a:blip r:embed="rId2"/>
          <a:stretch>
            <a:fillRect/>
          </a:stretch>
        </p:blipFill>
        <p:spPr>
          <a:xfrm>
            <a:off x="7182546" y="2293034"/>
            <a:ext cx="2733821" cy="1549968"/>
          </a:xfrm>
          <a:prstGeom prst="rect">
            <a:avLst/>
          </a:prstGeom>
        </p:spPr>
      </p:pic>
      <p:pic>
        <p:nvPicPr>
          <p:cNvPr id="5" name="Imagen 4">
            <a:extLst>
              <a:ext uri="{FF2B5EF4-FFF2-40B4-BE49-F238E27FC236}">
                <a16:creationId xmlns:a16="http://schemas.microsoft.com/office/drawing/2014/main" id="{E0DE2151-7B3E-4A0A-ADC5-BC41E9A3AA34}"/>
              </a:ext>
            </a:extLst>
          </p:cNvPr>
          <p:cNvPicPr>
            <a:picLocks noChangeAspect="1"/>
          </p:cNvPicPr>
          <p:nvPr/>
        </p:nvPicPr>
        <p:blipFill>
          <a:blip r:embed="rId3"/>
          <a:stretch>
            <a:fillRect/>
          </a:stretch>
        </p:blipFill>
        <p:spPr>
          <a:xfrm>
            <a:off x="9129932" y="3933379"/>
            <a:ext cx="2507267" cy="1664982"/>
          </a:xfrm>
          <a:prstGeom prst="rect">
            <a:avLst/>
          </a:prstGeom>
        </p:spPr>
      </p:pic>
      <p:pic>
        <p:nvPicPr>
          <p:cNvPr id="6" name="Imagen 5">
            <a:extLst>
              <a:ext uri="{FF2B5EF4-FFF2-40B4-BE49-F238E27FC236}">
                <a16:creationId xmlns:a16="http://schemas.microsoft.com/office/drawing/2014/main" id="{F533906F-2783-4D36-82CF-6A280800B869}"/>
              </a:ext>
            </a:extLst>
          </p:cNvPr>
          <p:cNvPicPr>
            <a:picLocks noChangeAspect="1"/>
          </p:cNvPicPr>
          <p:nvPr/>
        </p:nvPicPr>
        <p:blipFill>
          <a:blip r:embed="rId4"/>
          <a:stretch>
            <a:fillRect/>
          </a:stretch>
        </p:blipFill>
        <p:spPr>
          <a:xfrm>
            <a:off x="6060550" y="4286512"/>
            <a:ext cx="2825592" cy="2293034"/>
          </a:xfrm>
          <a:prstGeom prst="rect">
            <a:avLst/>
          </a:prstGeom>
        </p:spPr>
      </p:pic>
    </p:spTree>
    <p:extLst>
      <p:ext uri="{BB962C8B-B14F-4D97-AF65-F5344CB8AC3E}">
        <p14:creationId xmlns:p14="http://schemas.microsoft.com/office/powerpoint/2010/main" val="2144192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5A4CFC-410B-4A52-B0DE-CEE811B9FC69}"/>
              </a:ext>
            </a:extLst>
          </p:cNvPr>
          <p:cNvSpPr>
            <a:spLocks noGrp="1"/>
          </p:cNvSpPr>
          <p:nvPr>
            <p:ph type="title"/>
          </p:nvPr>
        </p:nvSpPr>
        <p:spPr/>
        <p:txBody>
          <a:bodyPr/>
          <a:lstStyle/>
          <a:p>
            <a:r>
              <a:rPr lang="es-ES" dirty="0" err="1"/>
              <a:t>Què</a:t>
            </a:r>
            <a:r>
              <a:rPr lang="es-ES" dirty="0"/>
              <a:t> </a:t>
            </a:r>
            <a:r>
              <a:rPr lang="es-ES" dirty="0" err="1"/>
              <a:t>podem</a:t>
            </a:r>
            <a:r>
              <a:rPr lang="es-ES" dirty="0"/>
              <a:t> </a:t>
            </a:r>
            <a:r>
              <a:rPr lang="es-ES" dirty="0" err="1"/>
              <a:t>fer</a:t>
            </a:r>
            <a:r>
              <a:rPr lang="es-ES" sz="3200" dirty="0"/>
              <a:t>?</a:t>
            </a:r>
            <a:endParaRPr lang="es-ES" dirty="0"/>
          </a:p>
        </p:txBody>
      </p:sp>
      <p:sp>
        <p:nvSpPr>
          <p:cNvPr id="3" name="Marcador de contenido 2">
            <a:extLst>
              <a:ext uri="{FF2B5EF4-FFF2-40B4-BE49-F238E27FC236}">
                <a16:creationId xmlns:a16="http://schemas.microsoft.com/office/drawing/2014/main" id="{AA6D15AD-BD47-4B96-90E0-C1AE902905C0}"/>
              </a:ext>
            </a:extLst>
          </p:cNvPr>
          <p:cNvSpPr>
            <a:spLocks noGrp="1"/>
          </p:cNvSpPr>
          <p:nvPr>
            <p:ph idx="1"/>
          </p:nvPr>
        </p:nvSpPr>
        <p:spPr/>
        <p:txBody>
          <a:bodyPr/>
          <a:lstStyle/>
          <a:p>
            <a:pPr>
              <a:buClr>
                <a:schemeClr val="tx1"/>
              </a:buClr>
              <a:buFont typeface="Arial" panose="020B0604020202020204" pitchFamily="34" charset="0"/>
              <a:buChar char="•"/>
            </a:pPr>
            <a:r>
              <a:rPr lang="es-ES" dirty="0" err="1"/>
              <a:t>L’energia</a:t>
            </a:r>
            <a:endParaRPr lang="es-ES" dirty="0"/>
          </a:p>
          <a:p>
            <a:pPr>
              <a:buClr>
                <a:schemeClr val="tx1"/>
              </a:buClr>
              <a:buFont typeface="Arial" panose="020B0604020202020204" pitchFamily="34" charset="0"/>
              <a:buChar char="•"/>
            </a:pPr>
            <a:r>
              <a:rPr lang="es-ES" dirty="0" err="1"/>
              <a:t>L’aigua</a:t>
            </a:r>
            <a:endParaRPr lang="es-ES" dirty="0"/>
          </a:p>
          <a:p>
            <a:pPr>
              <a:buClr>
                <a:schemeClr val="tx1"/>
              </a:buClr>
              <a:buFont typeface="Arial" panose="020B0604020202020204" pitchFamily="34" charset="0"/>
              <a:buChar char="•"/>
            </a:pPr>
            <a:r>
              <a:rPr lang="es-ES" dirty="0" err="1"/>
              <a:t>Residus</a:t>
            </a:r>
            <a:endParaRPr lang="es-ES" dirty="0"/>
          </a:p>
          <a:p>
            <a:pPr>
              <a:buClr>
                <a:schemeClr val="tx1"/>
              </a:buClr>
              <a:buFont typeface="Arial" panose="020B0604020202020204" pitchFamily="34" charset="0"/>
              <a:buChar char="•"/>
            </a:pPr>
            <a:r>
              <a:rPr lang="es-ES" dirty="0" err="1"/>
              <a:t>Mouren’s</a:t>
            </a:r>
            <a:endParaRPr lang="es-ES" dirty="0"/>
          </a:p>
          <a:p>
            <a:pPr>
              <a:buClr>
                <a:schemeClr val="tx1"/>
              </a:buClr>
              <a:buFont typeface="Arial" panose="020B0604020202020204" pitchFamily="34" charset="0"/>
              <a:buChar char="•"/>
            </a:pPr>
            <a:r>
              <a:rPr lang="es-ES" dirty="0"/>
              <a:t>El </a:t>
            </a:r>
            <a:r>
              <a:rPr lang="es-ES" dirty="0" err="1"/>
              <a:t>consum</a:t>
            </a:r>
            <a:endParaRPr lang="es-ES" dirty="0"/>
          </a:p>
        </p:txBody>
      </p:sp>
      <p:pic>
        <p:nvPicPr>
          <p:cNvPr id="4" name="Imagen 3">
            <a:extLst>
              <a:ext uri="{FF2B5EF4-FFF2-40B4-BE49-F238E27FC236}">
                <a16:creationId xmlns:a16="http://schemas.microsoft.com/office/drawing/2014/main" id="{E7B07306-3959-4216-B98F-7D34AD951F79}"/>
              </a:ext>
            </a:extLst>
          </p:cNvPr>
          <p:cNvPicPr>
            <a:picLocks noChangeAspect="1"/>
          </p:cNvPicPr>
          <p:nvPr/>
        </p:nvPicPr>
        <p:blipFill>
          <a:blip r:embed="rId2"/>
          <a:stretch>
            <a:fillRect/>
          </a:stretch>
        </p:blipFill>
        <p:spPr>
          <a:xfrm>
            <a:off x="5087107" y="2391506"/>
            <a:ext cx="2973681" cy="2709179"/>
          </a:xfrm>
          <a:prstGeom prst="rect">
            <a:avLst/>
          </a:prstGeom>
        </p:spPr>
      </p:pic>
      <p:pic>
        <p:nvPicPr>
          <p:cNvPr id="5" name="Imagen 4">
            <a:extLst>
              <a:ext uri="{FF2B5EF4-FFF2-40B4-BE49-F238E27FC236}">
                <a16:creationId xmlns:a16="http://schemas.microsoft.com/office/drawing/2014/main" id="{0D61CF3A-BB68-44CD-83E3-940A9ADC3258}"/>
              </a:ext>
            </a:extLst>
          </p:cNvPr>
          <p:cNvPicPr>
            <a:picLocks noChangeAspect="1"/>
          </p:cNvPicPr>
          <p:nvPr/>
        </p:nvPicPr>
        <p:blipFill>
          <a:blip r:embed="rId3"/>
          <a:stretch>
            <a:fillRect/>
          </a:stretch>
        </p:blipFill>
        <p:spPr>
          <a:xfrm>
            <a:off x="8649090" y="2391506"/>
            <a:ext cx="2534553" cy="2455270"/>
          </a:xfrm>
          <a:prstGeom prst="rect">
            <a:avLst/>
          </a:prstGeom>
        </p:spPr>
      </p:pic>
    </p:spTree>
    <p:extLst>
      <p:ext uri="{BB962C8B-B14F-4D97-AF65-F5344CB8AC3E}">
        <p14:creationId xmlns:p14="http://schemas.microsoft.com/office/powerpoint/2010/main" val="863535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87A2A9-51A6-45A5-B567-F30A0F68B8DB}"/>
              </a:ext>
            </a:extLst>
          </p:cNvPr>
          <p:cNvSpPr>
            <a:spLocks noGrp="1"/>
          </p:cNvSpPr>
          <p:nvPr>
            <p:ph type="title"/>
          </p:nvPr>
        </p:nvSpPr>
        <p:spPr/>
        <p:txBody>
          <a:bodyPr/>
          <a:lstStyle/>
          <a:p>
            <a:r>
              <a:rPr lang="es-ES" dirty="0"/>
              <a:t>Preguntes?</a:t>
            </a:r>
          </a:p>
        </p:txBody>
      </p:sp>
      <p:sp>
        <p:nvSpPr>
          <p:cNvPr id="3" name="Marcador de contenido 2">
            <a:extLst>
              <a:ext uri="{FF2B5EF4-FFF2-40B4-BE49-F238E27FC236}">
                <a16:creationId xmlns:a16="http://schemas.microsoft.com/office/drawing/2014/main" id="{A3B25CBA-E3ED-42D4-BCE2-6BCA6B4C1065}"/>
              </a:ext>
            </a:extLst>
          </p:cNvPr>
          <p:cNvSpPr>
            <a:spLocks noGrp="1"/>
          </p:cNvSpPr>
          <p:nvPr>
            <p:ph idx="1"/>
          </p:nvPr>
        </p:nvSpPr>
        <p:spPr>
          <a:xfrm>
            <a:off x="202388" y="4848533"/>
            <a:ext cx="4179284" cy="1401559"/>
          </a:xfrm>
        </p:spPr>
        <p:txBody>
          <a:bodyPr/>
          <a:lstStyle/>
          <a:p>
            <a:pPr marL="0" indent="0">
              <a:buNone/>
            </a:pPr>
            <a:endParaRPr lang="es-ES" dirty="0"/>
          </a:p>
          <a:p>
            <a:pPr>
              <a:buFont typeface="Arial" panose="020B0604020202020204" pitchFamily="34" charset="0"/>
              <a:buChar char="•"/>
            </a:pPr>
            <a:endParaRPr lang="es-ES" dirty="0"/>
          </a:p>
        </p:txBody>
      </p:sp>
      <p:pic>
        <p:nvPicPr>
          <p:cNvPr id="1026" name="Picture 2" descr="Calentamiento global con tierra derritiéndose | Vector Gratis">
            <a:extLst>
              <a:ext uri="{FF2B5EF4-FFF2-40B4-BE49-F238E27FC236}">
                <a16:creationId xmlns:a16="http://schemas.microsoft.com/office/drawing/2014/main" id="{377D2373-A0A5-462D-A5A1-92AF08F384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114" y="2245033"/>
            <a:ext cx="2685220" cy="28135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lor Persona: ilustraciones, imágenes y vectores de stock | Shutterstock">
            <a:extLst>
              <a:ext uri="{FF2B5EF4-FFF2-40B4-BE49-F238E27FC236}">
                <a16:creationId xmlns:a16="http://schemas.microsoft.com/office/drawing/2014/main" id="{0AD3C94D-CC70-4D7F-ADA5-E76566EE13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572" y="2617859"/>
            <a:ext cx="3426783" cy="20678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 Gifs Animados de Agua - Gifs Animados">
            <a:extLst>
              <a:ext uri="{FF2B5EF4-FFF2-40B4-BE49-F238E27FC236}">
                <a16:creationId xmlns:a16="http://schemas.microsoft.com/office/drawing/2014/main" id="{87051E32-B221-4D84-A739-C8F61959F7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7760" y="2789789"/>
            <a:ext cx="264795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lustración Vectorial De Una Olla De Metal Con Agua Hirviendo. Cocinando  Comida. Hervidor De Dibujos Animados Con Vapor De Agua Sobre Un Fondo  Blanco. Ilustraciones Vectoriales, Clip Art Vectorizado Libre De Derechos.">
            <a:extLst>
              <a:ext uri="{FF2B5EF4-FFF2-40B4-BE49-F238E27FC236}">
                <a16:creationId xmlns:a16="http://schemas.microsoft.com/office/drawing/2014/main" id="{FEC7EAB5-FFB7-49C6-AC8C-DDBE5C58A8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388" y="4685745"/>
            <a:ext cx="1659664" cy="23441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anner web 2d de cambio climático, cartel. emisión de fábrica. extinción  del oso polar. fusión del">
            <a:extLst>
              <a:ext uri="{FF2B5EF4-FFF2-40B4-BE49-F238E27FC236}">
                <a16:creationId xmlns:a16="http://schemas.microsoft.com/office/drawing/2014/main" id="{809CAE3E-1A58-4CC8-B775-58F79A8DBE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9054" y="468574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sponsabilidad de la niña tirando botellas de plástico en el contenedor de  basura de reciclaje. feliz día de la tierra. salva la tierra. dia verde.  concepto de ecología. | Vector Premium">
            <a:extLst>
              <a:ext uri="{FF2B5EF4-FFF2-40B4-BE49-F238E27FC236}">
                <a16:creationId xmlns:a16="http://schemas.microsoft.com/office/drawing/2014/main" id="{CF55525C-8E29-42EF-B14C-98282E1B59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9212" y="4350569"/>
            <a:ext cx="2397485" cy="239748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Normas del transporte publico para niños – TodoParaelCole">
            <a:extLst>
              <a:ext uri="{FF2B5EF4-FFF2-40B4-BE49-F238E27FC236}">
                <a16:creationId xmlns:a16="http://schemas.microsoft.com/office/drawing/2014/main" id="{5867DF8F-E4B7-4272-B258-20673CDEFF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37563" y="4802789"/>
            <a:ext cx="2084030" cy="1909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0457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TM02900722[[fn=Sala de reuniones Ion]]</Template>
  <TotalTime>144</TotalTime>
  <Words>58</Words>
  <Application>Microsoft Office PowerPoint</Application>
  <PresentationFormat>Panorámica</PresentationFormat>
  <Paragraphs>16</Paragraphs>
  <Slides>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Arial</vt:lpstr>
      <vt:lpstr>Century Gothic</vt:lpstr>
      <vt:lpstr>Wingdings 3</vt:lpstr>
      <vt:lpstr>Sala de reuniones Ion</vt:lpstr>
      <vt:lpstr>El Canvi climàtic</vt:lpstr>
      <vt:lpstr>Què és?</vt:lpstr>
      <vt:lpstr>Com ens afecta</vt:lpstr>
      <vt:lpstr>Què podem fer?</vt:lpstr>
      <vt:lpstr>Preguntes?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Casa</dc:creator>
  <cp:lastModifiedBy>Usuari</cp:lastModifiedBy>
  <cp:revision>8</cp:revision>
  <dcterms:created xsi:type="dcterms:W3CDTF">2021-11-08T17:49:30Z</dcterms:created>
  <dcterms:modified xsi:type="dcterms:W3CDTF">2021-12-19T20:17:29Z</dcterms:modified>
</cp:coreProperties>
</file>