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023" autoAdjust="0"/>
  </p:normalViewPr>
  <p:slideViewPr>
    <p:cSldViewPr snapToGrid="0">
      <p:cViewPr varScale="1">
        <p:scale>
          <a:sx n="65" d="100"/>
          <a:sy n="65" d="100"/>
        </p:scale>
        <p:origin x="13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Ma maison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0C989-5ACD-4198-943D-9584F976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INSTRUCTIONS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C3C5F-CFE8-46A1-8622-83438CD17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654"/>
            <a:ext cx="10515600" cy="482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/>
              <a:t>Us explico com heu de fer l’exercici amb el </a:t>
            </a:r>
            <a:r>
              <a:rPr lang="ca-ES" dirty="0" err="1"/>
              <a:t>Power</a:t>
            </a:r>
            <a:r>
              <a:rPr lang="ca-ES" dirty="0"/>
              <a:t> </a:t>
            </a:r>
            <a:r>
              <a:rPr lang="ca-ES" dirty="0" err="1"/>
              <a:t>Point</a:t>
            </a:r>
            <a:r>
              <a:rPr lang="ca-ES" dirty="0"/>
              <a:t>. Per omplir, ja sigui el títol de la imatge, les bafarades o contestar a les preguntes heu de fer clic a:</a:t>
            </a:r>
          </a:p>
          <a:p>
            <a:pPr fontAlgn="base"/>
            <a:r>
              <a:rPr lang="ca-ES" dirty="0" err="1"/>
              <a:t>Insertar</a:t>
            </a:r>
            <a:endParaRPr lang="ca-ES" dirty="0"/>
          </a:p>
          <a:p>
            <a:pPr fontAlgn="base"/>
            <a:r>
              <a:rPr lang="ca-ES" dirty="0"/>
              <a:t>Quadre de text</a:t>
            </a:r>
          </a:p>
          <a:p>
            <a:pPr fontAlgn="base"/>
            <a:r>
              <a:rPr lang="ca-ES" dirty="0"/>
              <a:t>Amb el ratolí, dibuixar el quadre de text i escriure</a:t>
            </a:r>
          </a:p>
          <a:p>
            <a:r>
              <a:rPr lang="ca-ES" dirty="0"/>
              <a:t>S’ha de repetir l’operació cada vegada que voleu escriure.</a:t>
            </a:r>
          </a:p>
          <a:p>
            <a:r>
              <a:rPr lang="ca-ES" dirty="0"/>
              <a:t>Si no ho podeu fer amb el </a:t>
            </a:r>
            <a:r>
              <a:rPr lang="ca-ES" dirty="0" err="1"/>
              <a:t>Power</a:t>
            </a:r>
            <a:r>
              <a:rPr lang="ca-ES" dirty="0"/>
              <a:t> </a:t>
            </a:r>
            <a:r>
              <a:rPr lang="ca-ES" dirty="0" err="1"/>
              <a:t>Point</a:t>
            </a:r>
            <a:r>
              <a:rPr lang="ca-ES" dirty="0"/>
              <a:t>, podeu escriure les respostes en un full posant el número de cada imatge.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6263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92098-C0BB-415A-9207-E4222B0A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INSTRUCTIONS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A39A8E-85AC-4C7A-8F7A-1AA80221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438"/>
            <a:ext cx="10515600" cy="482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Os explico cómo tenéis que hacer el ejercicio con el </a:t>
            </a:r>
            <a:r>
              <a:rPr lang="es-ES" dirty="0" err="1"/>
              <a:t>Power</a:t>
            </a:r>
            <a:r>
              <a:rPr lang="es-ES" dirty="0"/>
              <a:t> Point. Para completar los diálogos del cómico, el título de cada imagen o contestar a las preguntas tenéis que hacer clic en:</a:t>
            </a:r>
          </a:p>
          <a:p>
            <a:pPr fontAlgn="base"/>
            <a:r>
              <a:rPr lang="es-ES" dirty="0"/>
              <a:t>Insertar</a:t>
            </a:r>
          </a:p>
          <a:p>
            <a:pPr fontAlgn="base"/>
            <a:r>
              <a:rPr lang="es-ES" dirty="0"/>
              <a:t>Cuadro de texto</a:t>
            </a:r>
          </a:p>
          <a:p>
            <a:pPr fontAlgn="base"/>
            <a:r>
              <a:rPr lang="es-ES" dirty="0"/>
              <a:t>Con ratón, dibujar el cuadro de texto i escribir</a:t>
            </a:r>
          </a:p>
          <a:p>
            <a:r>
              <a:rPr lang="es-ES" dirty="0"/>
              <a:t>Tenéis que repetir la operación cada vez que queréis escribir.</a:t>
            </a:r>
          </a:p>
          <a:p>
            <a:r>
              <a:rPr lang="es-ES" dirty="0"/>
              <a:t>Si no podéis hacerlo con el </a:t>
            </a:r>
            <a:r>
              <a:rPr lang="es-ES" dirty="0" err="1"/>
              <a:t>Power</a:t>
            </a:r>
            <a:r>
              <a:rPr lang="es-ES" dirty="0"/>
              <a:t> Point, podéis escribir las respuestas en una hoja poniendo el número de cada imagen.</a:t>
            </a:r>
          </a:p>
        </p:txBody>
      </p:sp>
    </p:spTree>
    <p:extLst>
      <p:ext uri="{BB962C8B-B14F-4D97-AF65-F5344CB8AC3E}">
        <p14:creationId xmlns:p14="http://schemas.microsoft.com/office/powerpoint/2010/main" val="108530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chambre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De </a:t>
            </a:r>
            <a:r>
              <a:rPr dirty="0" err="1">
                <a:latin typeface="Comic Sans MS" panose="030F0702030302020204" pitchFamily="66" charset="0"/>
              </a:rPr>
              <a:t>quelle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couleur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est</a:t>
            </a:r>
            <a:r>
              <a:rPr dirty="0">
                <a:latin typeface="Comic Sans MS" panose="030F0702030302020204" pitchFamily="66" charset="0"/>
              </a:rPr>
              <a:t> ton lit? 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.........................................................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.........................................................</a:t>
            </a:r>
            <a:endParaRPr dirty="0"/>
          </a:p>
          <a:p>
            <a:pPr marL="0" indent="0">
              <a:buNone/>
            </a:pPr>
            <a:r>
              <a:rPr dirty="0"/>
              <a:t>                                                                                   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3572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..................................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769" y="1535722"/>
            <a:ext cx="5908431" cy="4825245"/>
          </a:xfrm>
        </p:spPr>
        <p:txBody>
          <a:bodyPr/>
          <a:lstStyle/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Que </a:t>
            </a:r>
            <a:r>
              <a:rPr dirty="0" err="1">
                <a:latin typeface="Comic Sans MS" panose="030F0702030302020204" pitchFamily="66" charset="0"/>
              </a:rPr>
              <a:t>fais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tu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dans</a:t>
            </a:r>
            <a:r>
              <a:rPr dirty="0">
                <a:latin typeface="Comic Sans MS" panose="030F0702030302020204" pitchFamily="66" charset="0"/>
              </a:rPr>
              <a:t> ta </a:t>
            </a:r>
            <a:r>
              <a:rPr dirty="0" err="1">
                <a:latin typeface="Comic Sans MS" panose="030F0702030302020204" pitchFamily="66" charset="0"/>
              </a:rPr>
              <a:t>salle</a:t>
            </a:r>
            <a:r>
              <a:rPr dirty="0">
                <a:latin typeface="Comic Sans MS" panose="030F0702030302020204" pitchFamily="66" charset="0"/>
              </a:rPr>
              <a:t> de</a:t>
            </a:r>
            <a:r>
              <a:rPr lang="ca-ES"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bain</a:t>
            </a:r>
            <a:r>
              <a:rPr lang="ca-ES" dirty="0">
                <a:latin typeface="Comic Sans MS" panose="030F0702030302020204" pitchFamily="66" charset="0"/>
              </a:rPr>
              <a:t> </a:t>
            </a:r>
            <a:r>
              <a:rPr dirty="0"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dirty="0"/>
              <a:t> </a:t>
            </a:r>
          </a:p>
          <a:p>
            <a:pPr marL="0" indent="0">
              <a:buNone/>
            </a:pPr>
            <a:r>
              <a:rPr dirty="0"/>
              <a:t>.................................................</a:t>
            </a:r>
            <a:r>
              <a:rPr lang="ca-ES" dirty="0"/>
              <a:t>..............</a:t>
            </a:r>
            <a:endParaRPr dirty="0"/>
          </a:p>
          <a:p>
            <a:pPr marL="0" indent="0">
              <a:buNone/>
            </a:pPr>
            <a:r>
              <a:rPr dirty="0"/>
              <a:t>                                                                   </a:t>
            </a:r>
            <a:r>
              <a:rPr lang="ca-ES" dirty="0"/>
              <a:t>...............................................................</a:t>
            </a:r>
            <a:r>
              <a:rPr dirty="0"/>
              <a:t>              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3572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....................................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1" y="1535722"/>
            <a:ext cx="5978769" cy="48252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dirty="0"/>
              <a:t>               </a:t>
            </a:r>
          </a:p>
          <a:p>
            <a:pPr marL="0" indent="0">
              <a:buNone/>
            </a:pPr>
            <a:r>
              <a:rPr sz="5100" dirty="0" err="1">
                <a:latin typeface="Comic Sans MS" panose="030F0702030302020204" pitchFamily="66" charset="0"/>
              </a:rPr>
              <a:t>Quels</a:t>
            </a:r>
            <a:r>
              <a:rPr sz="5100" dirty="0">
                <a:latin typeface="Comic Sans MS" panose="030F0702030302020204" pitchFamily="66" charset="0"/>
              </a:rPr>
              <a:t> </a:t>
            </a:r>
            <a:r>
              <a:rPr sz="5100" dirty="0" err="1">
                <a:latin typeface="Comic Sans MS" panose="030F0702030302020204" pitchFamily="66" charset="0"/>
              </a:rPr>
              <a:t>sont</a:t>
            </a:r>
            <a:r>
              <a:rPr sz="5100" dirty="0">
                <a:latin typeface="Comic Sans MS" panose="030F0702030302020204" pitchFamily="66" charset="0"/>
              </a:rPr>
              <a:t> les fruits que </a:t>
            </a:r>
            <a:r>
              <a:rPr sz="5100" dirty="0" err="1">
                <a:latin typeface="Comic Sans MS" panose="030F0702030302020204" pitchFamily="66" charset="0"/>
              </a:rPr>
              <a:t>tu</a:t>
            </a:r>
            <a:r>
              <a:rPr lang="ca-ES" sz="5100" dirty="0">
                <a:latin typeface="Comic Sans MS" panose="030F0702030302020204" pitchFamily="66" charset="0"/>
              </a:rPr>
              <a:t> </a:t>
            </a:r>
            <a:r>
              <a:rPr sz="5100" dirty="0" err="1">
                <a:latin typeface="Comic Sans MS" panose="030F0702030302020204" pitchFamily="66" charset="0"/>
              </a:rPr>
              <a:t>aimes</a:t>
            </a:r>
            <a:r>
              <a:rPr sz="5100" dirty="0">
                <a:latin typeface="Comic Sans MS" panose="030F0702030302020204" pitchFamily="66" charset="0"/>
              </a:rPr>
              <a:t>?</a:t>
            </a:r>
          </a:p>
          <a:p>
            <a:endParaRPr sz="3000" dirty="0"/>
          </a:p>
          <a:p>
            <a:pPr marL="0" indent="0">
              <a:buNone/>
            </a:pPr>
            <a:r>
              <a:rPr lang="ca-ES" sz="4500" dirty="0">
                <a:latin typeface="Comic Sans MS" panose="030F0702030302020204" pitchFamily="66" charset="0"/>
              </a:rPr>
              <a:t>.........................................................................</a:t>
            </a:r>
          </a:p>
          <a:p>
            <a:pPr marL="0" indent="0">
              <a:buNone/>
            </a:pPr>
            <a:endParaRPr lang="ca-E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a-E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a-ES" sz="5100" dirty="0">
                <a:latin typeface="Comic Sans MS" panose="030F0702030302020204" pitchFamily="66" charset="0"/>
              </a:rPr>
              <a:t>.................................................................</a:t>
            </a:r>
            <a:endParaRPr sz="5100" dirty="0">
              <a:latin typeface="Comic Sans MS" panose="030F0702030302020204" pitchFamily="66" charset="0"/>
            </a:endParaRP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marL="0" indent="0">
              <a:buNone/>
            </a:pPr>
            <a:r>
              <a:rPr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dirty="0"/>
          </a:p>
          <a:p>
            <a:endParaRPr dirty="0"/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3572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.................................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566" y="1535722"/>
            <a:ext cx="5950634" cy="4825245"/>
          </a:xfrm>
        </p:spPr>
        <p:txBody>
          <a:bodyPr/>
          <a:lstStyle/>
          <a:p>
            <a:pPr marL="0" indent="0">
              <a:buNone/>
            </a:pPr>
            <a:r>
              <a:rPr dirty="0" err="1">
                <a:latin typeface="Comic Sans MS" panose="030F0702030302020204" pitchFamily="66" charset="0"/>
              </a:rPr>
              <a:t>Qu'est-ce</a:t>
            </a:r>
            <a:r>
              <a:rPr dirty="0">
                <a:latin typeface="Comic Sans MS" panose="030F0702030302020204" pitchFamily="66" charset="0"/>
              </a:rPr>
              <a:t> que </a:t>
            </a:r>
            <a:r>
              <a:rPr dirty="0" err="1">
                <a:latin typeface="Comic Sans MS" panose="030F0702030302020204" pitchFamily="66" charset="0"/>
              </a:rPr>
              <a:t>tu</a:t>
            </a:r>
            <a:r>
              <a:rPr dirty="0">
                <a:latin typeface="Comic Sans MS" panose="030F0702030302020204" pitchFamily="66" charset="0"/>
              </a:rPr>
              <a:t> as </a:t>
            </a:r>
            <a:r>
              <a:rPr dirty="0" err="1">
                <a:latin typeface="Comic Sans MS" panose="030F0702030302020204" pitchFamily="66" charset="0"/>
              </a:rPr>
              <a:t>comme</a:t>
            </a:r>
            <a:endParaRPr lang="ca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matériel</a:t>
            </a:r>
            <a:r>
              <a:rPr lang="ca-ES"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scolaire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dans</a:t>
            </a:r>
            <a:r>
              <a:rPr dirty="0">
                <a:latin typeface="Comic Sans MS" panose="030F0702030302020204" pitchFamily="66" charset="0"/>
              </a:rPr>
              <a:t> t</a:t>
            </a:r>
            <a:r>
              <a:rPr lang="ca-ES" dirty="0">
                <a:latin typeface="Comic Sans MS" panose="030F0702030302020204" pitchFamily="66" charset="0"/>
              </a:rPr>
              <a:t>a </a:t>
            </a:r>
            <a:r>
              <a:rPr dirty="0" err="1">
                <a:latin typeface="Comic Sans MS" panose="030F0702030302020204" pitchFamily="66" charset="0"/>
              </a:rPr>
              <a:t>maison</a:t>
            </a:r>
            <a:r>
              <a:rPr dirty="0">
                <a:latin typeface="Comic Sans MS" panose="030F0702030302020204" pitchFamily="66" charset="0"/>
              </a:rPr>
              <a:t> ?</a:t>
            </a:r>
            <a:endParaRPr lang="ca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a-ES" dirty="0"/>
              <a:t>..............................................................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dirty="0"/>
              <a:t>.......................................................</a:t>
            </a:r>
            <a:r>
              <a:rPr lang="ca-ES" dirty="0"/>
              <a:t>.......</a:t>
            </a:r>
            <a:r>
              <a:rPr dirty="0"/>
              <a:t>      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                                                                                       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32935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.................................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145" y="1535722"/>
            <a:ext cx="6550856" cy="4825245"/>
          </a:xfrm>
        </p:spPr>
        <p:txBody>
          <a:bodyPr/>
          <a:lstStyle/>
          <a:p>
            <a:pPr marL="0" indent="0">
              <a:buNone/>
            </a:pPr>
            <a:r>
              <a:rPr dirty="0" err="1">
                <a:latin typeface="Comic Sans MS" panose="030F0702030302020204" pitchFamily="66" charset="0"/>
              </a:rPr>
              <a:t>Qu'est-ce</a:t>
            </a:r>
            <a:r>
              <a:rPr dirty="0">
                <a:latin typeface="Comic Sans MS" panose="030F0702030302020204" pitchFamily="66" charset="0"/>
              </a:rPr>
              <a:t> que </a:t>
            </a:r>
            <a:r>
              <a:rPr dirty="0" err="1">
                <a:latin typeface="Comic Sans MS" panose="030F0702030302020204" pitchFamily="66" charset="0"/>
              </a:rPr>
              <a:t>tu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manges</a:t>
            </a:r>
            <a:r>
              <a:rPr lang="ca-ES" dirty="0">
                <a:latin typeface="Comic Sans MS" panose="030F0702030302020204" pitchFamily="66" charset="0"/>
              </a:rPr>
              <a:t> </a:t>
            </a:r>
            <a:r>
              <a:rPr lang="ca-ES" dirty="0" err="1">
                <a:latin typeface="Comic Sans MS" panose="030F0702030302020204" pitchFamily="66" charset="0"/>
              </a:rPr>
              <a:t>aujourd’hui</a:t>
            </a:r>
            <a:r>
              <a:rPr lang="ca-ES" dirty="0"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lang="ca-ES" dirty="0"/>
              <a:t>.....................................................................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.....................................................................</a:t>
            </a:r>
            <a:endParaRPr dirty="0"/>
          </a:p>
          <a:p>
            <a:pPr marL="0" indent="0">
              <a:buNone/>
            </a:pPr>
            <a:r>
              <a:rPr dirty="0"/>
              <a:t>                     </a:t>
            </a:r>
            <a:r>
              <a:rPr lang="ca-ES" dirty="0"/>
              <a:t>     </a:t>
            </a:r>
            <a:r>
              <a:rPr dirty="0"/>
              <a:t>                      </a:t>
            </a:r>
          </a:p>
          <a:p>
            <a:pPr marL="0" indent="0">
              <a:buNone/>
            </a:pPr>
            <a:r>
              <a:rPr dirty="0"/>
              <a:t>                                                                                        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3572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....................................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566" y="1535722"/>
            <a:ext cx="5950634" cy="4825245"/>
          </a:xfrm>
        </p:spPr>
        <p:txBody>
          <a:bodyPr/>
          <a:lstStyle/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Comment </a:t>
            </a:r>
            <a:r>
              <a:rPr dirty="0" err="1">
                <a:latin typeface="Comic Sans MS" panose="030F0702030302020204" pitchFamily="66" charset="0"/>
              </a:rPr>
              <a:t>tu</a:t>
            </a:r>
            <a:r>
              <a:rPr dirty="0">
                <a:latin typeface="Comic Sans MS" panose="030F0702030302020204" pitchFamily="66" charset="0"/>
              </a:rPr>
              <a:t> </a:t>
            </a:r>
            <a:r>
              <a:rPr dirty="0" err="1">
                <a:latin typeface="Comic Sans MS" panose="030F0702030302020204" pitchFamily="66" charset="0"/>
              </a:rPr>
              <a:t>t'amuses</a:t>
            </a:r>
            <a:r>
              <a:rPr dirty="0">
                <a:latin typeface="Comic Sans MS" panose="030F0702030302020204" pitchFamily="66" charset="0"/>
              </a:rPr>
              <a:t> chez </a:t>
            </a:r>
            <a:r>
              <a:rPr dirty="0" err="1">
                <a:latin typeface="Comic Sans MS" panose="030F0702030302020204" pitchFamily="66" charset="0"/>
              </a:rPr>
              <a:t>toi</a:t>
            </a:r>
            <a:r>
              <a:rPr dirty="0">
                <a:latin typeface="Comic Sans MS" panose="030F0702030302020204" pitchFamily="66" charset="0"/>
              </a:rPr>
              <a:t>?   </a:t>
            </a:r>
          </a:p>
          <a:p>
            <a:pPr marL="0" indent="0">
              <a:buNone/>
            </a:pPr>
            <a:r>
              <a:rPr dirty="0"/>
              <a:t>                                                    </a:t>
            </a:r>
          </a:p>
          <a:p>
            <a:pPr marL="0" indent="0">
              <a:buNone/>
            </a:pPr>
            <a:r>
              <a:rPr lang="ca-ES" dirty="0"/>
              <a:t>..............................................................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...............................................................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dirty="0"/>
              <a:t>                                                                                      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3572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51</TotalTime>
  <Words>253</Words>
  <Application>Microsoft Office PowerPoint</Application>
  <PresentationFormat>Panorámica</PresentationFormat>
  <Paragraphs>66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SBT-Powerpoint-Template</vt:lpstr>
      <vt:lpstr>Ma maison</vt:lpstr>
      <vt:lpstr>INSTRUCTIONS</vt:lpstr>
      <vt:lpstr>INSTRUCTIONS</vt:lpstr>
      <vt:lpstr>la chambre</vt:lpstr>
      <vt:lpstr>..................................</vt:lpstr>
      <vt:lpstr>....................................</vt:lpstr>
      <vt:lpstr>.................................</vt:lpstr>
      <vt:lpstr>.................................</vt:lpstr>
      <vt:lpstr>....................................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Eulàlia Massaguer</cp:lastModifiedBy>
  <cp:revision>12</cp:revision>
  <dcterms:created xsi:type="dcterms:W3CDTF">2015-03-05T15:09:26Z</dcterms:created>
  <dcterms:modified xsi:type="dcterms:W3CDTF">2020-04-26T10:45:40Z</dcterms:modified>
</cp:coreProperties>
</file>