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7" name="Subtíto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0" name="Contenidor de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19" name="Contenidor de peu de pà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Conteni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els estils de text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de cantonada lateral rodona i retallad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10" name="Forma lliu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liu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liu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liu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idor de títo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0" name="Contenidor de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els estils de text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0" name="Contenidor de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E436B8-7610-4E08-8A0B-46CBBE3F7168}" type="datetimeFigureOut">
              <a:rPr lang="es-ES" smtClean="0"/>
              <a:pPr/>
              <a:t>19/10/2018</a:t>
            </a:fld>
            <a:endParaRPr lang="es-ES"/>
          </a:p>
        </p:txBody>
      </p:sp>
      <p:sp>
        <p:nvSpPr>
          <p:cNvPr id="22" name="Contenidor de peu de pà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Conteni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03A55-0788-45A4-8880-47213B8893E1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A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liu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liu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z="10000" dirty="0" smtClean="0"/>
              <a:t>Australia</a:t>
            </a:r>
            <a:endParaRPr lang="es-ES" sz="10000" dirty="0"/>
          </a:p>
        </p:txBody>
      </p:sp>
      <p:pic>
        <p:nvPicPr>
          <p:cNvPr id="4" name="Imatge 3" descr="autralia 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140968"/>
            <a:ext cx="3347864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Beaches</a:t>
            </a:r>
            <a:r>
              <a:rPr lang="ca-ES" dirty="0" smtClean="0"/>
              <a:t> 	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Australia has </a:t>
            </a:r>
            <a:r>
              <a:rPr lang="ca-ES" dirty="0" err="1" smtClean="0"/>
              <a:t>many</a:t>
            </a:r>
            <a:r>
              <a:rPr lang="ca-ES" dirty="0" smtClean="0"/>
              <a:t> </a:t>
            </a:r>
            <a:r>
              <a:rPr lang="ca-ES" dirty="0" err="1" smtClean="0"/>
              <a:t>beautiful</a:t>
            </a:r>
            <a:r>
              <a:rPr lang="ca-ES" dirty="0" smtClean="0"/>
              <a:t> </a:t>
            </a:r>
            <a:r>
              <a:rPr lang="ca-ES" dirty="0" err="1" smtClean="0"/>
              <a:t>beaches</a:t>
            </a:r>
            <a:r>
              <a:rPr lang="ca-ES" dirty="0" smtClean="0"/>
              <a:t> </a:t>
            </a:r>
            <a:r>
              <a:rPr lang="ca-ES" dirty="0" err="1" smtClean="0"/>
              <a:t>including</a:t>
            </a:r>
            <a:r>
              <a:rPr lang="ca-ES" dirty="0" smtClean="0"/>
              <a:t> in a </a:t>
            </a:r>
            <a:r>
              <a:rPr lang="ca-ES" dirty="0" err="1" smtClean="0"/>
              <a:t>city</a:t>
            </a:r>
            <a:r>
              <a:rPr lang="ca-ES" dirty="0" smtClean="0"/>
              <a:t> </a:t>
            </a:r>
            <a:r>
              <a:rPr lang="ca-ES" dirty="0" err="1" smtClean="0"/>
              <a:t>called</a:t>
            </a:r>
            <a:r>
              <a:rPr lang="ca-ES" dirty="0" smtClean="0"/>
              <a:t> </a:t>
            </a:r>
            <a:r>
              <a:rPr lang="ca-ES" dirty="0" err="1" smtClean="0"/>
              <a:t>surfers</a:t>
            </a:r>
            <a:r>
              <a:rPr lang="ca-ES" dirty="0" smtClean="0"/>
              <a:t> </a:t>
            </a:r>
            <a:r>
              <a:rPr lang="ca-ES" dirty="0" err="1" smtClean="0"/>
              <a:t>paradise</a:t>
            </a:r>
            <a:r>
              <a:rPr lang="ca-ES" dirty="0" smtClean="0"/>
              <a:t> and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beaches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very</a:t>
            </a:r>
            <a:r>
              <a:rPr lang="ca-ES" dirty="0" smtClean="0"/>
              <a:t> </a:t>
            </a:r>
            <a:r>
              <a:rPr lang="ca-ES" dirty="0" err="1" smtClean="0"/>
              <a:t>good</a:t>
            </a:r>
            <a:r>
              <a:rPr lang="ca-ES" dirty="0" smtClean="0"/>
              <a:t> to </a:t>
            </a:r>
            <a:r>
              <a:rPr lang="ca-ES" dirty="0" err="1" smtClean="0"/>
              <a:t>visit</a:t>
            </a:r>
            <a:r>
              <a:rPr lang="ca-ES" dirty="0" smtClean="0"/>
              <a:t> in </a:t>
            </a:r>
            <a:r>
              <a:rPr lang="ca-ES" dirty="0" err="1" smtClean="0"/>
              <a:t>summer</a:t>
            </a:r>
            <a:r>
              <a:rPr lang="ca-ES" dirty="0" smtClean="0"/>
              <a:t>.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75" y="3453935"/>
            <a:ext cx="3436996" cy="17184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721" y="3458166"/>
            <a:ext cx="3215247" cy="188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See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 </a:t>
            </a:r>
            <a:r>
              <a:rPr lang="ca-ES" dirty="0" err="1" smtClean="0"/>
              <a:t>this</a:t>
            </a:r>
            <a:r>
              <a:rPr lang="ca-ES" dirty="0" smtClean="0"/>
              <a:t> </a:t>
            </a:r>
            <a:r>
              <a:rPr lang="ca-ES" dirty="0" err="1" smtClean="0"/>
              <a:t>Arvo</a:t>
            </a:r>
            <a:r>
              <a:rPr lang="ca-ES" dirty="0" smtClean="0"/>
              <a:t> = </a:t>
            </a:r>
            <a:r>
              <a:rPr lang="ca-ES" dirty="0" err="1" smtClean="0"/>
              <a:t>Afternoon</a:t>
            </a:r>
            <a:r>
              <a:rPr lang="ca-ES" dirty="0" smtClean="0"/>
              <a:t>	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In </a:t>
            </a:r>
            <a:r>
              <a:rPr lang="ca-ES" dirty="0" err="1" smtClean="0"/>
              <a:t>Australian</a:t>
            </a:r>
            <a:r>
              <a:rPr lang="ca-ES" dirty="0" smtClean="0"/>
              <a:t> </a:t>
            </a:r>
            <a:r>
              <a:rPr lang="ca-ES" dirty="0" err="1" smtClean="0"/>
              <a:t>English</a:t>
            </a:r>
            <a:r>
              <a:rPr lang="ca-ES" dirty="0" smtClean="0"/>
              <a:t> </a:t>
            </a:r>
            <a:r>
              <a:rPr lang="ca-ES" dirty="0" err="1" smtClean="0"/>
              <a:t>See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 </a:t>
            </a:r>
            <a:r>
              <a:rPr lang="ca-ES" dirty="0" err="1" smtClean="0"/>
              <a:t>this</a:t>
            </a:r>
            <a:r>
              <a:rPr lang="ca-ES" dirty="0" smtClean="0"/>
              <a:t> </a:t>
            </a:r>
            <a:r>
              <a:rPr lang="ca-ES" dirty="0" err="1" smtClean="0"/>
              <a:t>Arvo</a:t>
            </a:r>
            <a:r>
              <a:rPr lang="ca-ES" dirty="0" smtClean="0"/>
              <a:t> </a:t>
            </a:r>
            <a:r>
              <a:rPr lang="ca-ES" dirty="0" err="1" smtClean="0"/>
              <a:t>means</a:t>
            </a:r>
            <a:r>
              <a:rPr lang="ca-ES" dirty="0" smtClean="0"/>
              <a:t> I </a:t>
            </a:r>
            <a:r>
              <a:rPr lang="ca-ES" dirty="0" err="1" smtClean="0"/>
              <a:t>will</a:t>
            </a:r>
            <a:r>
              <a:rPr lang="ca-ES" dirty="0" smtClean="0"/>
              <a:t> </a:t>
            </a:r>
            <a:r>
              <a:rPr lang="ca-ES" dirty="0" err="1" smtClean="0"/>
              <a:t>see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 in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Afternoon</a:t>
            </a:r>
            <a:r>
              <a:rPr lang="ca-ES" dirty="0" smtClean="0"/>
              <a:t> </a:t>
            </a:r>
            <a:r>
              <a:rPr lang="ca-ES" dirty="0" err="1" smtClean="0"/>
              <a:t>it</a:t>
            </a:r>
            <a:r>
              <a:rPr lang="ca-ES" dirty="0" smtClean="0"/>
              <a:t> is </a:t>
            </a:r>
            <a:r>
              <a:rPr lang="ca-ES" dirty="0" err="1" smtClean="0"/>
              <a:t>used</a:t>
            </a:r>
            <a:r>
              <a:rPr lang="ca-ES" dirty="0" smtClean="0"/>
              <a:t> in </a:t>
            </a:r>
            <a:r>
              <a:rPr lang="ca-ES" dirty="0" err="1" smtClean="0"/>
              <a:t>Australian</a:t>
            </a:r>
            <a:r>
              <a:rPr lang="ca-ES" dirty="0" smtClean="0"/>
              <a:t> </a:t>
            </a:r>
            <a:r>
              <a:rPr lang="ca-ES" dirty="0" err="1" smtClean="0"/>
              <a:t>English</a:t>
            </a:r>
            <a:r>
              <a:rPr lang="ca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Mate 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In Australia </a:t>
            </a:r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Say</a:t>
            </a:r>
            <a:r>
              <a:rPr lang="ca-ES" dirty="0" smtClean="0"/>
              <a:t> </a:t>
            </a:r>
            <a:r>
              <a:rPr lang="ca-ES" dirty="0" err="1" smtClean="0"/>
              <a:t>Gday</a:t>
            </a:r>
            <a:r>
              <a:rPr lang="ca-ES" dirty="0" smtClean="0"/>
              <a:t> Mate </a:t>
            </a:r>
            <a:r>
              <a:rPr lang="ca-ES" dirty="0" err="1" smtClean="0"/>
              <a:t>which</a:t>
            </a:r>
            <a:r>
              <a:rPr lang="ca-ES" dirty="0" smtClean="0"/>
              <a:t> </a:t>
            </a:r>
            <a:r>
              <a:rPr lang="ca-ES" dirty="0" err="1" smtClean="0"/>
              <a:t>means</a:t>
            </a:r>
            <a:r>
              <a:rPr lang="ca-ES" dirty="0" smtClean="0"/>
              <a:t> </a:t>
            </a:r>
            <a:r>
              <a:rPr lang="ca-ES" dirty="0" err="1" smtClean="0"/>
              <a:t>Hello</a:t>
            </a:r>
            <a:r>
              <a:rPr lang="ca-ES" dirty="0" smtClean="0"/>
              <a:t> </a:t>
            </a:r>
            <a:r>
              <a:rPr lang="ca-ES" dirty="0" err="1" smtClean="0"/>
              <a:t>Friend</a:t>
            </a:r>
            <a:r>
              <a:rPr lang="ca-ES" dirty="0" smtClean="0"/>
              <a:t> How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you</a:t>
            </a:r>
            <a:r>
              <a:rPr lang="ca-ES" dirty="0" smtClean="0"/>
              <a:t>?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err="1" smtClean="0"/>
              <a:t>Australia´s</a:t>
            </a:r>
            <a:r>
              <a:rPr lang="ca-ES" dirty="0" smtClean="0"/>
              <a:t> Capital 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Canberra has </a:t>
            </a:r>
            <a:r>
              <a:rPr lang="ca-ES" dirty="0" err="1" smtClean="0"/>
              <a:t>been</a:t>
            </a:r>
            <a:r>
              <a:rPr lang="ca-ES" dirty="0" smtClean="0"/>
              <a:t> </a:t>
            </a:r>
            <a:r>
              <a:rPr lang="ca-ES" dirty="0" err="1" smtClean="0"/>
              <a:t>Australia´s</a:t>
            </a:r>
            <a:r>
              <a:rPr lang="ca-ES" dirty="0" smtClean="0"/>
              <a:t> Capital </a:t>
            </a:r>
            <a:r>
              <a:rPr lang="ca-ES" dirty="0" err="1" smtClean="0"/>
              <a:t>since</a:t>
            </a:r>
            <a:r>
              <a:rPr lang="ca-ES" dirty="0" smtClean="0"/>
              <a:t> 1908 </a:t>
            </a:r>
            <a:r>
              <a:rPr lang="ca-ES" dirty="0" err="1" smtClean="0"/>
              <a:t>there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many</a:t>
            </a:r>
            <a:r>
              <a:rPr lang="ca-ES" dirty="0" smtClean="0"/>
              <a:t> </a:t>
            </a:r>
            <a:r>
              <a:rPr lang="ca-ES" dirty="0" err="1" smtClean="0"/>
              <a:t>sights</a:t>
            </a:r>
            <a:r>
              <a:rPr lang="ca-ES" dirty="0" smtClean="0"/>
              <a:t> </a:t>
            </a:r>
            <a:r>
              <a:rPr lang="ca-ES" dirty="0" err="1" smtClean="0"/>
              <a:t>including</a:t>
            </a:r>
            <a:r>
              <a:rPr lang="ca-ES" dirty="0" smtClean="0"/>
              <a:t> </a:t>
            </a:r>
            <a:r>
              <a:rPr lang="ca-ES" dirty="0" err="1" smtClean="0"/>
              <a:t>Australia´s</a:t>
            </a:r>
            <a:r>
              <a:rPr lang="ca-ES" dirty="0" smtClean="0"/>
              <a:t> </a:t>
            </a:r>
            <a:r>
              <a:rPr lang="ca-ES" dirty="0" err="1" smtClean="0"/>
              <a:t>Parliament</a:t>
            </a:r>
            <a:r>
              <a:rPr lang="ca-ES" dirty="0" smtClean="0"/>
              <a:t> and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Australian</a:t>
            </a:r>
            <a:r>
              <a:rPr lang="ca-ES" dirty="0" smtClean="0"/>
              <a:t> </a:t>
            </a:r>
            <a:r>
              <a:rPr lang="ca-ES" dirty="0" err="1" smtClean="0"/>
              <a:t>War</a:t>
            </a:r>
            <a:r>
              <a:rPr lang="ca-ES" dirty="0" smtClean="0"/>
              <a:t> Memorial.</a:t>
            </a:r>
          </a:p>
          <a:p>
            <a:endParaRPr lang="ca-ES" dirty="0" smtClean="0"/>
          </a:p>
          <a:p>
            <a:endParaRPr lang="es-ES" dirty="0"/>
          </a:p>
        </p:txBody>
      </p:sp>
      <p:pic>
        <p:nvPicPr>
          <p:cNvPr id="4" name="Imatge 3" descr="canberra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Animals 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Australia has </a:t>
            </a:r>
            <a:r>
              <a:rPr lang="ca-ES" dirty="0" err="1" smtClean="0"/>
              <a:t>many</a:t>
            </a:r>
            <a:r>
              <a:rPr lang="ca-ES" dirty="0" smtClean="0"/>
              <a:t> Animals </a:t>
            </a:r>
            <a:r>
              <a:rPr lang="ca-ES" dirty="0" err="1" smtClean="0"/>
              <a:t>including</a:t>
            </a:r>
            <a:r>
              <a:rPr lang="ca-ES" dirty="0" smtClean="0"/>
              <a:t> </a:t>
            </a:r>
            <a:r>
              <a:rPr lang="ca-ES" dirty="0" err="1" smtClean="0"/>
              <a:t>Kangaroos</a:t>
            </a:r>
            <a:r>
              <a:rPr lang="ca-ES" dirty="0" smtClean="0"/>
              <a:t>, </a:t>
            </a:r>
            <a:r>
              <a:rPr lang="ca-ES" dirty="0" err="1" smtClean="0"/>
              <a:t>Koalas</a:t>
            </a:r>
            <a:r>
              <a:rPr lang="ca-ES" dirty="0" smtClean="0"/>
              <a:t> </a:t>
            </a:r>
            <a:r>
              <a:rPr lang="ca-ES" dirty="0" err="1" smtClean="0"/>
              <a:t>Emus</a:t>
            </a:r>
            <a:r>
              <a:rPr lang="ca-ES" dirty="0" smtClean="0"/>
              <a:t> and </a:t>
            </a:r>
            <a:r>
              <a:rPr lang="ca-ES" dirty="0" err="1" smtClean="0"/>
              <a:t>Crocodiles</a:t>
            </a:r>
            <a:r>
              <a:rPr lang="ca-ES" dirty="0" smtClean="0"/>
              <a:t>. </a:t>
            </a:r>
          </a:p>
          <a:p>
            <a:r>
              <a:rPr lang="ca-ES" dirty="0" smtClean="0"/>
              <a:t>The most popular Animals of Australia is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Emu</a:t>
            </a:r>
            <a:r>
              <a:rPr lang="ca-ES" dirty="0" smtClean="0"/>
              <a:t> and </a:t>
            </a:r>
            <a:r>
              <a:rPr lang="ca-ES" dirty="0" err="1" smtClean="0"/>
              <a:t>Kangaroo</a:t>
            </a:r>
            <a:r>
              <a:rPr lang="ca-ES" dirty="0" smtClean="0"/>
              <a:t> </a:t>
            </a:r>
            <a:endParaRPr lang="es-ES" dirty="0"/>
          </a:p>
        </p:txBody>
      </p:sp>
      <p:sp>
        <p:nvSpPr>
          <p:cNvPr id="1026" name="AutoShape 2" descr="Resultat d'imatges de canbe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t d'imatges de canbe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t d'imatges de canbe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Resultat d'imatges de canbe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Resultat d'imatges de canbe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tge 8" descr="Ko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3419872" cy="2564904"/>
          </a:xfrm>
          <a:prstGeom prst="rect">
            <a:avLst/>
          </a:prstGeom>
        </p:spPr>
      </p:pic>
      <p:pic>
        <p:nvPicPr>
          <p:cNvPr id="10" name="Imatge 9" descr="800px-Kangaroo_and_joey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73016"/>
            <a:ext cx="367240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Regions in Australia 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Australia only has </a:t>
            </a:r>
            <a:r>
              <a:rPr lang="ca-ES" dirty="0" err="1" smtClean="0"/>
              <a:t>four</a:t>
            </a:r>
            <a:r>
              <a:rPr lang="ca-ES" dirty="0" smtClean="0"/>
              <a:t> </a:t>
            </a:r>
            <a:r>
              <a:rPr lang="ca-ES" dirty="0" err="1" smtClean="0"/>
              <a:t>states</a:t>
            </a:r>
            <a:r>
              <a:rPr lang="ca-ES" dirty="0" smtClean="0"/>
              <a:t> </a:t>
            </a:r>
            <a:r>
              <a:rPr lang="ca-ES" dirty="0" err="1" smtClean="0"/>
              <a:t>with</a:t>
            </a:r>
            <a:r>
              <a:rPr lang="ca-ES" dirty="0" smtClean="0"/>
              <a:t> western Australia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biggest</a:t>
            </a:r>
            <a:r>
              <a:rPr lang="ca-ES" dirty="0" smtClean="0"/>
              <a:t>.  </a:t>
            </a:r>
            <a:endParaRPr lang="es-ES" dirty="0"/>
          </a:p>
        </p:txBody>
      </p:sp>
      <p:sp>
        <p:nvSpPr>
          <p:cNvPr id="16386" name="AutoShape 2" descr="Resultat d'imatges de canbe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068960"/>
            <a:ext cx="3960440" cy="297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Australian</a:t>
            </a:r>
            <a:r>
              <a:rPr lang="ca-ES" dirty="0" smtClean="0"/>
              <a:t> </a:t>
            </a:r>
            <a:r>
              <a:rPr lang="ca-ES" dirty="0" err="1" smtClean="0"/>
              <a:t>Wild</a:t>
            </a:r>
            <a:r>
              <a:rPr lang="ca-ES" dirty="0" smtClean="0"/>
              <a:t> Dog 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Australia has lots of </a:t>
            </a:r>
            <a:r>
              <a:rPr lang="ca-ES" dirty="0" err="1" smtClean="0"/>
              <a:t>Wild</a:t>
            </a:r>
            <a:r>
              <a:rPr lang="ca-ES" dirty="0" smtClean="0"/>
              <a:t> </a:t>
            </a:r>
            <a:r>
              <a:rPr lang="ca-ES" dirty="0" err="1" smtClean="0"/>
              <a:t>Dog´s</a:t>
            </a:r>
            <a:r>
              <a:rPr lang="ca-ES" dirty="0" smtClean="0"/>
              <a:t> </a:t>
            </a:r>
            <a:r>
              <a:rPr lang="ca-ES" dirty="0" err="1" smtClean="0"/>
              <a:t>with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most popular </a:t>
            </a:r>
            <a:r>
              <a:rPr lang="ca-ES" dirty="0" err="1" smtClean="0"/>
              <a:t>named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Dingo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501008"/>
            <a:ext cx="4513684" cy="252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Native</a:t>
            </a:r>
            <a:r>
              <a:rPr lang="ca-ES" dirty="0" smtClean="0"/>
              <a:t> Australia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The </a:t>
            </a:r>
            <a:r>
              <a:rPr lang="ca-ES" dirty="0" err="1" smtClean="0"/>
              <a:t>first</a:t>
            </a:r>
            <a:r>
              <a:rPr lang="ca-ES" dirty="0" smtClean="0"/>
              <a:t> </a:t>
            </a:r>
            <a:r>
              <a:rPr lang="ca-ES" dirty="0" err="1" smtClean="0"/>
              <a:t>people</a:t>
            </a:r>
            <a:r>
              <a:rPr lang="ca-ES" dirty="0" smtClean="0"/>
              <a:t> of Australia </a:t>
            </a:r>
            <a:r>
              <a:rPr lang="ca-ES" dirty="0" err="1" smtClean="0"/>
              <a:t>are</a:t>
            </a:r>
            <a:r>
              <a:rPr lang="ca-ES" dirty="0" smtClean="0"/>
              <a:t> </a:t>
            </a:r>
            <a:r>
              <a:rPr lang="ca-ES" dirty="0" err="1" smtClean="0"/>
              <a:t>called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Aboriginals</a:t>
            </a:r>
            <a:r>
              <a:rPr lang="ca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636912"/>
            <a:ext cx="4968552" cy="295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Population</a:t>
            </a:r>
            <a:r>
              <a:rPr lang="ca-ES" dirty="0" smtClean="0"/>
              <a:t> of Australia		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The </a:t>
            </a:r>
            <a:r>
              <a:rPr lang="ca-ES" dirty="0" err="1" smtClean="0"/>
              <a:t>population</a:t>
            </a:r>
            <a:r>
              <a:rPr lang="ca-ES" dirty="0" smtClean="0"/>
              <a:t> of Australia is </a:t>
            </a:r>
            <a:r>
              <a:rPr lang="ca-ES" dirty="0" err="1" smtClean="0"/>
              <a:t>around</a:t>
            </a:r>
            <a:r>
              <a:rPr lang="ca-ES" dirty="0" smtClean="0"/>
              <a:t> </a:t>
            </a:r>
            <a:r>
              <a:rPr lang="ca-ES" dirty="0" err="1" smtClean="0"/>
              <a:t>twenty-twenty</a:t>
            </a:r>
            <a:r>
              <a:rPr lang="ca-ES" dirty="0" smtClean="0"/>
              <a:t> </a:t>
            </a:r>
            <a:r>
              <a:rPr lang="ca-ES" dirty="0" err="1" smtClean="0"/>
              <a:t>five</a:t>
            </a:r>
            <a:r>
              <a:rPr lang="ca-ES" dirty="0" smtClean="0"/>
              <a:t> </a:t>
            </a:r>
            <a:r>
              <a:rPr lang="ca-ES" dirty="0" err="1" smtClean="0"/>
              <a:t>million</a:t>
            </a:r>
            <a:r>
              <a:rPr lang="ca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996952"/>
            <a:ext cx="696083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Language</a:t>
            </a:r>
            <a:r>
              <a:rPr lang="ca-ES" dirty="0" smtClean="0"/>
              <a:t> of Australia		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The </a:t>
            </a:r>
            <a:r>
              <a:rPr lang="ca-ES" dirty="0" err="1" smtClean="0"/>
              <a:t>Language</a:t>
            </a:r>
            <a:r>
              <a:rPr lang="ca-ES" dirty="0" smtClean="0"/>
              <a:t> of Australia is </a:t>
            </a:r>
            <a:r>
              <a:rPr lang="ca-ES" dirty="0" err="1" smtClean="0"/>
              <a:t>English</a:t>
            </a:r>
            <a:r>
              <a:rPr lang="ca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780928"/>
            <a:ext cx="462908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Australian</a:t>
            </a:r>
            <a:r>
              <a:rPr lang="ca-ES" dirty="0" smtClean="0"/>
              <a:t> </a:t>
            </a:r>
            <a:r>
              <a:rPr lang="ca-ES" dirty="0" err="1" smtClean="0"/>
              <a:t>Food</a:t>
            </a:r>
            <a:r>
              <a:rPr lang="ca-ES" dirty="0" smtClean="0"/>
              <a:t> 	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In Australia </a:t>
            </a:r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have</a:t>
            </a:r>
            <a:r>
              <a:rPr lang="ca-ES" dirty="0" smtClean="0"/>
              <a:t> lots of </a:t>
            </a:r>
            <a:r>
              <a:rPr lang="ca-ES" dirty="0" err="1" smtClean="0"/>
              <a:t>interesting</a:t>
            </a:r>
            <a:r>
              <a:rPr lang="ca-ES" dirty="0" smtClean="0"/>
              <a:t> </a:t>
            </a:r>
            <a:r>
              <a:rPr lang="ca-ES" dirty="0" err="1" smtClean="0"/>
              <a:t>food</a:t>
            </a:r>
            <a:r>
              <a:rPr lang="ca-ES" dirty="0" smtClean="0"/>
              <a:t> </a:t>
            </a:r>
            <a:r>
              <a:rPr lang="ca-ES" dirty="0" err="1" smtClean="0"/>
              <a:t>including</a:t>
            </a:r>
            <a:r>
              <a:rPr lang="ca-ES" dirty="0" smtClean="0"/>
              <a:t> </a:t>
            </a:r>
            <a:r>
              <a:rPr lang="ca-ES" dirty="0" err="1" smtClean="0"/>
              <a:t>lamingtons</a:t>
            </a:r>
            <a:r>
              <a:rPr lang="ca-ES" dirty="0" smtClean="0"/>
              <a:t> </a:t>
            </a:r>
            <a:r>
              <a:rPr lang="ca-ES" dirty="0" err="1" smtClean="0"/>
              <a:t>chocolate</a:t>
            </a:r>
            <a:r>
              <a:rPr lang="ca-ES" dirty="0" smtClean="0"/>
              <a:t> </a:t>
            </a:r>
            <a:r>
              <a:rPr lang="ca-ES" dirty="0" err="1" smtClean="0"/>
              <a:t>biscuits</a:t>
            </a:r>
            <a:r>
              <a:rPr lang="ca-ES" dirty="0" smtClean="0"/>
              <a:t> and </a:t>
            </a:r>
            <a:r>
              <a:rPr lang="ca-ES" dirty="0" err="1" smtClean="0"/>
              <a:t>beef</a:t>
            </a:r>
            <a:r>
              <a:rPr lang="ca-ES" dirty="0" smtClean="0"/>
              <a:t> </a:t>
            </a:r>
            <a:r>
              <a:rPr lang="ca-ES" dirty="0" err="1" smtClean="0"/>
              <a:t>chicken</a:t>
            </a:r>
            <a:r>
              <a:rPr lang="ca-ES" dirty="0" smtClean="0"/>
              <a:t> and </a:t>
            </a:r>
            <a:r>
              <a:rPr lang="ca-ES" dirty="0" err="1" smtClean="0"/>
              <a:t>lamb</a:t>
            </a:r>
            <a:r>
              <a:rPr lang="ca-ES" dirty="0" smtClean="0"/>
              <a:t>. In Australia </a:t>
            </a:r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also</a:t>
            </a:r>
            <a:r>
              <a:rPr lang="ca-ES" dirty="0" smtClean="0"/>
              <a:t> </a:t>
            </a:r>
            <a:r>
              <a:rPr lang="ca-ES" dirty="0" err="1" smtClean="0"/>
              <a:t>eat</a:t>
            </a:r>
            <a:r>
              <a:rPr lang="ca-ES" dirty="0" smtClean="0"/>
              <a:t> </a:t>
            </a:r>
            <a:r>
              <a:rPr lang="ca-ES" dirty="0" err="1" smtClean="0"/>
              <a:t>Kangaroo</a:t>
            </a:r>
            <a:r>
              <a:rPr lang="ca-ES" dirty="0" smtClean="0"/>
              <a:t>.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01008"/>
            <a:ext cx="2857500" cy="16002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488232"/>
            <a:ext cx="2857500" cy="16002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126277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202</Words>
  <Application>Microsoft Office PowerPoint</Application>
  <PresentationFormat>Presentació en pantalla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3" baseType="lpstr">
      <vt:lpstr>Flux</vt:lpstr>
      <vt:lpstr>Australia</vt:lpstr>
      <vt:lpstr>Australia´s Capital </vt:lpstr>
      <vt:lpstr>Animals </vt:lpstr>
      <vt:lpstr>Regions in Australia </vt:lpstr>
      <vt:lpstr>Australian Wild Dog </vt:lpstr>
      <vt:lpstr>Native Australia</vt:lpstr>
      <vt:lpstr>Population of Australia  </vt:lpstr>
      <vt:lpstr>Language of Australia  </vt:lpstr>
      <vt:lpstr>Australian Food  </vt:lpstr>
      <vt:lpstr>Beaches  </vt:lpstr>
      <vt:lpstr>See you this Arvo = Afternoon </vt:lpstr>
      <vt:lpstr>Mate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Prof</dc:creator>
  <cp:lastModifiedBy>Prof</cp:lastModifiedBy>
  <cp:revision>11</cp:revision>
  <dcterms:created xsi:type="dcterms:W3CDTF">2018-10-01T08:23:02Z</dcterms:created>
  <dcterms:modified xsi:type="dcterms:W3CDTF">2018-10-19T12:46:58Z</dcterms:modified>
</cp:coreProperties>
</file>