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292" r:id="rId11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E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08/10/2019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6" t="7853" r="11715" b="25627"/>
          <a:stretch/>
        </p:blipFill>
        <p:spPr bwMode="auto">
          <a:xfrm>
            <a:off x="1844622" y="467694"/>
            <a:ext cx="5849110" cy="49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7773" r="69523" b="79840"/>
          <a:stretch/>
        </p:blipFill>
        <p:spPr>
          <a:xfrm>
            <a:off x="395399" y="42955"/>
            <a:ext cx="1186543" cy="42473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95736" y="28192"/>
            <a:ext cx="54726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CROSS  ESCOLAR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OCTUBRE 2019</a:t>
            </a:r>
            <a:endParaRPr lang="es-E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5837" y="5504067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Infantil, Cadet i Juvenil </a:t>
            </a:r>
            <a:r>
              <a:rPr lang="es-E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Masculí</a:t>
            </a:r>
            <a:endParaRPr lang="es-ES" sz="2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(2002-2003-2004-2005-2006-2007)</a:t>
            </a:r>
          </a:p>
          <a:p>
            <a:pPr algn="ctr"/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10:00 h</a:t>
            </a: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(2 </a:t>
            </a:r>
            <a:r>
              <a:rPr lang="es-E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voltes</a:t>
            </a:r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Circuit</a:t>
            </a:r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s-E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45074" y="137212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Sortida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1751" y="1780468"/>
            <a:ext cx="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Meta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923928" y="1595802"/>
            <a:ext cx="360040" cy="1689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283968" y="3284984"/>
            <a:ext cx="720080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932040" y="2636912"/>
            <a:ext cx="72008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436368" y="1268760"/>
            <a:ext cx="495672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2987824" y="944724"/>
            <a:ext cx="936104" cy="111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2799703" y="944724"/>
            <a:ext cx="864096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 flipV="1">
            <a:off x="3923928" y="944724"/>
            <a:ext cx="512442" cy="324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2339752" y="822380"/>
            <a:ext cx="1116124" cy="1327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>
            <a:off x="2308920" y="2149800"/>
            <a:ext cx="1250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 flipV="1">
            <a:off x="2828039" y="1953796"/>
            <a:ext cx="159785" cy="107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 flipV="1">
            <a:off x="3455876" y="822380"/>
            <a:ext cx="207923" cy="122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heurón"/>
          <p:cNvSpPr/>
          <p:nvPr/>
        </p:nvSpPr>
        <p:spPr>
          <a:xfrm rot="1999219">
            <a:off x="2776451" y="2288138"/>
            <a:ext cx="188343" cy="1402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4" name="53 Cheurón"/>
          <p:cNvSpPr/>
          <p:nvPr/>
        </p:nvSpPr>
        <p:spPr>
          <a:xfrm rot="1999219">
            <a:off x="2957408" y="2452539"/>
            <a:ext cx="188343" cy="1402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5" name="54 Cheurón"/>
          <p:cNvSpPr/>
          <p:nvPr/>
        </p:nvSpPr>
        <p:spPr>
          <a:xfrm rot="1999219">
            <a:off x="3218023" y="2666398"/>
            <a:ext cx="188343" cy="1402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6" name="55 Cheurón"/>
          <p:cNvSpPr/>
          <p:nvPr/>
        </p:nvSpPr>
        <p:spPr>
          <a:xfrm rot="1999219">
            <a:off x="3371572" y="2803921"/>
            <a:ext cx="188343" cy="1402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7" name="56 Cheurón"/>
          <p:cNvSpPr/>
          <p:nvPr/>
        </p:nvSpPr>
        <p:spPr>
          <a:xfrm rot="1999219">
            <a:off x="3670168" y="2980757"/>
            <a:ext cx="188343" cy="1402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8" name="57 Cheurón"/>
          <p:cNvSpPr/>
          <p:nvPr/>
        </p:nvSpPr>
        <p:spPr>
          <a:xfrm rot="1999219">
            <a:off x="3910073" y="3112041"/>
            <a:ext cx="188343" cy="1402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6" t="7853" r="11715" b="25627"/>
          <a:stretch/>
        </p:blipFill>
        <p:spPr bwMode="auto">
          <a:xfrm>
            <a:off x="1844622" y="467694"/>
            <a:ext cx="5849110" cy="49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7773" r="69523" b="79840"/>
          <a:stretch/>
        </p:blipFill>
        <p:spPr>
          <a:xfrm>
            <a:off x="395399" y="42955"/>
            <a:ext cx="1186543" cy="42473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95736" y="28192"/>
            <a:ext cx="54726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CROSS  ESCOLAR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OCTUBRE 2019</a:t>
            </a:r>
            <a:endParaRPr lang="es-E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5837" y="5504067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Educació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infantil </a:t>
            </a:r>
            <a:r>
              <a:rPr lang="es-E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Femení</a:t>
            </a:r>
            <a:endParaRPr lang="es-ES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(2014)</a:t>
            </a:r>
          </a:p>
          <a:p>
            <a:pPr algn="ctr"/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11:40 h</a:t>
            </a: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 volta </a:t>
            </a:r>
            <a:r>
              <a:rPr lang="es-E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Circuit</a:t>
            </a:r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B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s-E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45074" y="137212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Sortida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1751" y="1780468"/>
            <a:ext cx="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Meta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923928" y="1741458"/>
            <a:ext cx="332181" cy="1335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4281251" y="2520754"/>
            <a:ext cx="650789" cy="5565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436368" y="1268760"/>
            <a:ext cx="495672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2987824" y="944724"/>
            <a:ext cx="936104" cy="111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2799703" y="944724"/>
            <a:ext cx="864096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 flipV="1">
            <a:off x="3923928" y="944724"/>
            <a:ext cx="512442" cy="324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2339752" y="822380"/>
            <a:ext cx="1116124" cy="1327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>
            <a:off x="2308920" y="2149800"/>
            <a:ext cx="1250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 flipV="1">
            <a:off x="2828039" y="1953796"/>
            <a:ext cx="159785" cy="107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 flipV="1">
            <a:off x="3455876" y="822380"/>
            <a:ext cx="207923" cy="122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3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6" t="7853" r="11715" b="25627"/>
          <a:stretch/>
        </p:blipFill>
        <p:spPr bwMode="auto">
          <a:xfrm>
            <a:off x="1844622" y="467694"/>
            <a:ext cx="5849110" cy="49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7773" r="69523" b="79840"/>
          <a:stretch/>
        </p:blipFill>
        <p:spPr>
          <a:xfrm>
            <a:off x="395399" y="42955"/>
            <a:ext cx="1186543" cy="42473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95736" y="28192"/>
            <a:ext cx="54726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CROSS  ESCOLAR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OCTUBRE 2019</a:t>
            </a:r>
            <a:endParaRPr lang="es-E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5837" y="5504067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Infantil, Cadet i Juvenil </a:t>
            </a:r>
            <a:r>
              <a:rPr lang="es-E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Femení</a:t>
            </a:r>
            <a:endParaRPr lang="es-ES" sz="2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(2002-2003-2004-2005-2006-2007)</a:t>
            </a:r>
          </a:p>
          <a:p>
            <a:pPr algn="ctr"/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10:15 h</a:t>
            </a:r>
          </a:p>
          <a:p>
            <a:pPr algn="ctr"/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(2 </a:t>
            </a:r>
            <a:r>
              <a:rPr lang="es-E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voltes</a:t>
            </a:r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Circuit</a:t>
            </a:r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s-E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45074" y="137212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Sortida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1751" y="1780468"/>
            <a:ext cx="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Meta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923928" y="1595802"/>
            <a:ext cx="360040" cy="1689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283968" y="3284984"/>
            <a:ext cx="720080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932040" y="2636912"/>
            <a:ext cx="72008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436368" y="1268760"/>
            <a:ext cx="495672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2987824" y="944724"/>
            <a:ext cx="936104" cy="111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2799703" y="944724"/>
            <a:ext cx="864096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 flipV="1">
            <a:off x="3923928" y="944724"/>
            <a:ext cx="512442" cy="324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2339752" y="822380"/>
            <a:ext cx="1116124" cy="1327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>
            <a:off x="2308920" y="2149800"/>
            <a:ext cx="1250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 flipV="1">
            <a:off x="2828039" y="1953796"/>
            <a:ext cx="159785" cy="107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 flipV="1">
            <a:off x="3455876" y="822380"/>
            <a:ext cx="207923" cy="122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heurón"/>
          <p:cNvSpPr/>
          <p:nvPr/>
        </p:nvSpPr>
        <p:spPr>
          <a:xfrm rot="1999219">
            <a:off x="2776451" y="2288138"/>
            <a:ext cx="188343" cy="1402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4" name="53 Cheurón"/>
          <p:cNvSpPr/>
          <p:nvPr/>
        </p:nvSpPr>
        <p:spPr>
          <a:xfrm rot="1999219">
            <a:off x="2957408" y="2452539"/>
            <a:ext cx="188343" cy="1402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5" name="54 Cheurón"/>
          <p:cNvSpPr/>
          <p:nvPr/>
        </p:nvSpPr>
        <p:spPr>
          <a:xfrm rot="1999219">
            <a:off x="3218023" y="2666398"/>
            <a:ext cx="188343" cy="1402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6" name="55 Cheurón"/>
          <p:cNvSpPr/>
          <p:nvPr/>
        </p:nvSpPr>
        <p:spPr>
          <a:xfrm rot="1999219">
            <a:off x="3371572" y="2803921"/>
            <a:ext cx="188343" cy="1402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7" name="56 Cheurón"/>
          <p:cNvSpPr/>
          <p:nvPr/>
        </p:nvSpPr>
        <p:spPr>
          <a:xfrm rot="1999219">
            <a:off x="3670168" y="2980757"/>
            <a:ext cx="188343" cy="1402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8" name="57 Cheurón"/>
          <p:cNvSpPr/>
          <p:nvPr/>
        </p:nvSpPr>
        <p:spPr>
          <a:xfrm rot="1999219">
            <a:off x="3910073" y="3112041"/>
            <a:ext cx="188343" cy="14021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6" t="7853" r="11715" b="25627"/>
          <a:stretch/>
        </p:blipFill>
        <p:spPr bwMode="auto">
          <a:xfrm>
            <a:off x="1844622" y="467694"/>
            <a:ext cx="5849110" cy="49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7773" r="69523" b="79840"/>
          <a:stretch/>
        </p:blipFill>
        <p:spPr>
          <a:xfrm>
            <a:off x="395399" y="42955"/>
            <a:ext cx="1186543" cy="42473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95736" y="28192"/>
            <a:ext cx="54726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CROSS  ESCOLAR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OCTUBRE 2019</a:t>
            </a:r>
            <a:endParaRPr lang="es-E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5837" y="5504067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Aleví</a:t>
            </a:r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Masculí</a:t>
            </a:r>
            <a:endParaRPr lang="es-ES" sz="2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(2008-2009)</a:t>
            </a:r>
          </a:p>
          <a:p>
            <a:pPr algn="ctr"/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10:30 h</a:t>
            </a: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 volta </a:t>
            </a:r>
            <a:r>
              <a:rPr lang="es-E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Circuit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s-E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45074" y="137212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Sortida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1751" y="1780468"/>
            <a:ext cx="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Meta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923928" y="1595802"/>
            <a:ext cx="360040" cy="1689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283968" y="3284984"/>
            <a:ext cx="720080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932040" y="2636912"/>
            <a:ext cx="72008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436368" y="1268760"/>
            <a:ext cx="495672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2987824" y="944724"/>
            <a:ext cx="936104" cy="111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2799703" y="944724"/>
            <a:ext cx="864096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 flipV="1">
            <a:off x="3923928" y="944724"/>
            <a:ext cx="512442" cy="324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2339752" y="822380"/>
            <a:ext cx="1116124" cy="1327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>
            <a:off x="2308920" y="2149800"/>
            <a:ext cx="1250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 flipV="1">
            <a:off x="2828039" y="1953796"/>
            <a:ext cx="159785" cy="107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 flipV="1">
            <a:off x="3455876" y="822380"/>
            <a:ext cx="207923" cy="122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4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6" t="7853" r="11715" b="25627"/>
          <a:stretch/>
        </p:blipFill>
        <p:spPr bwMode="auto">
          <a:xfrm>
            <a:off x="1844622" y="467694"/>
            <a:ext cx="5849110" cy="49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7773" r="69523" b="79840"/>
          <a:stretch/>
        </p:blipFill>
        <p:spPr>
          <a:xfrm>
            <a:off x="395399" y="42955"/>
            <a:ext cx="1186543" cy="42473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95736" y="28192"/>
            <a:ext cx="54726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CROSS  ESCOLAR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OCTUBRE 2019</a:t>
            </a:r>
            <a:endParaRPr lang="es-E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5837" y="5504067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Aleví</a:t>
            </a:r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Femení</a:t>
            </a:r>
            <a:endParaRPr lang="es-ES" sz="2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(2008-2009)</a:t>
            </a:r>
          </a:p>
          <a:p>
            <a:pPr algn="ctr"/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10:40 h</a:t>
            </a: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 volta </a:t>
            </a:r>
            <a:r>
              <a:rPr lang="es-E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Circuit</a:t>
            </a:r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</a:t>
            </a:r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s-E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45074" y="137212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Sortida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1751" y="1780468"/>
            <a:ext cx="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Meta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923928" y="1595802"/>
            <a:ext cx="360040" cy="1689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283968" y="3284984"/>
            <a:ext cx="720080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932040" y="2636912"/>
            <a:ext cx="72008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436368" y="1268760"/>
            <a:ext cx="495672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2987824" y="944724"/>
            <a:ext cx="936104" cy="111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2799703" y="944724"/>
            <a:ext cx="864096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 flipV="1">
            <a:off x="3923928" y="944724"/>
            <a:ext cx="512442" cy="324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2339752" y="822380"/>
            <a:ext cx="1116124" cy="1327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>
            <a:off x="2308920" y="2149800"/>
            <a:ext cx="1250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 flipV="1">
            <a:off x="2828039" y="1953796"/>
            <a:ext cx="159785" cy="107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 flipV="1">
            <a:off x="3455876" y="822380"/>
            <a:ext cx="207923" cy="122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4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6" t="7853" r="11715" b="25627"/>
          <a:stretch/>
        </p:blipFill>
        <p:spPr bwMode="auto">
          <a:xfrm>
            <a:off x="1844622" y="467694"/>
            <a:ext cx="5849110" cy="49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7773" r="69523" b="79840"/>
          <a:stretch/>
        </p:blipFill>
        <p:spPr>
          <a:xfrm>
            <a:off x="395399" y="42955"/>
            <a:ext cx="1186543" cy="42473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95736" y="28192"/>
            <a:ext cx="54726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CROSS  ESCOLAR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OCTUBRE 2019</a:t>
            </a:r>
            <a:endParaRPr lang="es-E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5837" y="5504067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Benjamí</a:t>
            </a:r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Masculí</a:t>
            </a:r>
            <a:endParaRPr lang="es-ES" sz="2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(2010-2011)</a:t>
            </a:r>
          </a:p>
          <a:p>
            <a:pPr algn="ctr"/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10:50 h</a:t>
            </a: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 volta</a:t>
            </a:r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Circuit</a:t>
            </a:r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</a:t>
            </a:r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s-E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45074" y="137212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Sortida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1751" y="1780468"/>
            <a:ext cx="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Meta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923928" y="1595802"/>
            <a:ext cx="360040" cy="1689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283968" y="3284984"/>
            <a:ext cx="720080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932040" y="2636912"/>
            <a:ext cx="72008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436368" y="1268760"/>
            <a:ext cx="495672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2987824" y="944724"/>
            <a:ext cx="936104" cy="111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2799703" y="944724"/>
            <a:ext cx="864096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 flipV="1">
            <a:off x="3923928" y="944724"/>
            <a:ext cx="512442" cy="324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2339752" y="822380"/>
            <a:ext cx="1116124" cy="1327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>
            <a:off x="2308920" y="2149800"/>
            <a:ext cx="1250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 flipV="1">
            <a:off x="2828039" y="1953796"/>
            <a:ext cx="159785" cy="107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 flipV="1">
            <a:off x="3455876" y="822380"/>
            <a:ext cx="207923" cy="122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3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6" t="7853" r="11715" b="25627"/>
          <a:stretch/>
        </p:blipFill>
        <p:spPr bwMode="auto">
          <a:xfrm>
            <a:off x="1844622" y="467694"/>
            <a:ext cx="5849110" cy="49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7773" r="69523" b="79840"/>
          <a:stretch/>
        </p:blipFill>
        <p:spPr>
          <a:xfrm>
            <a:off x="395399" y="42955"/>
            <a:ext cx="1186543" cy="42473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95736" y="28192"/>
            <a:ext cx="54726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CROSS  ESCOLAR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OCTUBRE 2019</a:t>
            </a:r>
            <a:endParaRPr lang="es-E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5837" y="5504067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Benjamí</a:t>
            </a:r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Femení</a:t>
            </a:r>
            <a:endParaRPr lang="es-ES" sz="2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(2010-2011)</a:t>
            </a:r>
          </a:p>
          <a:p>
            <a:pPr algn="ctr"/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11:00 h</a:t>
            </a: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 volta</a:t>
            </a:r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Circuit</a:t>
            </a:r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</a:t>
            </a:r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s-E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45074" y="137212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Sortida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1751" y="1780468"/>
            <a:ext cx="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Meta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923928" y="1595802"/>
            <a:ext cx="360040" cy="1689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4283968" y="3284984"/>
            <a:ext cx="720080" cy="864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932040" y="2636912"/>
            <a:ext cx="72008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436368" y="1268760"/>
            <a:ext cx="495672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2987824" y="944724"/>
            <a:ext cx="936104" cy="111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2799703" y="944724"/>
            <a:ext cx="864096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 flipV="1">
            <a:off x="3923928" y="944724"/>
            <a:ext cx="512442" cy="324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2339752" y="822380"/>
            <a:ext cx="1116124" cy="1327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>
            <a:off x="2308920" y="2149800"/>
            <a:ext cx="1250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 flipV="1">
            <a:off x="2828039" y="1953796"/>
            <a:ext cx="159785" cy="107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 flipV="1">
            <a:off x="3455876" y="822380"/>
            <a:ext cx="207923" cy="122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6" t="7853" r="11715" b="25627"/>
          <a:stretch/>
        </p:blipFill>
        <p:spPr bwMode="auto">
          <a:xfrm>
            <a:off x="1844622" y="467694"/>
            <a:ext cx="5849110" cy="49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7773" r="69523" b="79840"/>
          <a:stretch/>
        </p:blipFill>
        <p:spPr>
          <a:xfrm>
            <a:off x="395399" y="42955"/>
            <a:ext cx="1186543" cy="42473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95736" y="28192"/>
            <a:ext cx="54726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CROSS  ESCOLAR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OCTUBRE 2019</a:t>
            </a:r>
            <a:endParaRPr lang="es-E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5837" y="5504067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Pre-</a:t>
            </a:r>
            <a:r>
              <a:rPr lang="es-E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benjamí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Masculí</a:t>
            </a:r>
            <a:endParaRPr lang="es-ES" sz="2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(2012-2013)</a:t>
            </a:r>
          </a:p>
          <a:p>
            <a:pPr algn="ctr"/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11:10 h</a:t>
            </a: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 volta </a:t>
            </a:r>
            <a:r>
              <a:rPr lang="es-E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Circuit</a:t>
            </a:r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B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s-E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45074" y="137212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Sortida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1751" y="1780468"/>
            <a:ext cx="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Meta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923928" y="1741458"/>
            <a:ext cx="332181" cy="1335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4281251" y="2520754"/>
            <a:ext cx="650789" cy="5565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436368" y="1268760"/>
            <a:ext cx="495672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2987824" y="944724"/>
            <a:ext cx="936104" cy="111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2799703" y="944724"/>
            <a:ext cx="864096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 flipV="1">
            <a:off x="3923928" y="944724"/>
            <a:ext cx="512442" cy="324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2339752" y="822380"/>
            <a:ext cx="1116124" cy="1327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>
            <a:off x="2308920" y="2149800"/>
            <a:ext cx="1250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 flipV="1">
            <a:off x="2828039" y="1953796"/>
            <a:ext cx="159785" cy="107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 flipV="1">
            <a:off x="3455876" y="822380"/>
            <a:ext cx="207923" cy="122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6" t="7853" r="11715" b="25627"/>
          <a:stretch/>
        </p:blipFill>
        <p:spPr bwMode="auto">
          <a:xfrm>
            <a:off x="1844622" y="467694"/>
            <a:ext cx="5849110" cy="49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7773" r="69523" b="79840"/>
          <a:stretch/>
        </p:blipFill>
        <p:spPr>
          <a:xfrm>
            <a:off x="395399" y="42955"/>
            <a:ext cx="1186543" cy="42473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95736" y="28192"/>
            <a:ext cx="54726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CROSS  ESCOLAR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OCTUBRE 2019</a:t>
            </a:r>
            <a:endParaRPr lang="es-E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5837" y="5504067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Pre-</a:t>
            </a:r>
            <a:r>
              <a:rPr lang="es-E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benjamí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Femení</a:t>
            </a:r>
            <a:endParaRPr lang="es-ES" sz="2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(2012-2013)</a:t>
            </a:r>
          </a:p>
          <a:p>
            <a:pPr algn="ctr"/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11:20 h</a:t>
            </a: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 volta </a:t>
            </a:r>
            <a:r>
              <a:rPr lang="es-E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Circuit</a:t>
            </a:r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</a:t>
            </a:r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s-E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45074" y="137212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Sortida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1751" y="1780468"/>
            <a:ext cx="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Meta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923928" y="1741458"/>
            <a:ext cx="332181" cy="1335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4281251" y="2520754"/>
            <a:ext cx="650789" cy="5565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436368" y="1268760"/>
            <a:ext cx="495672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2987824" y="944724"/>
            <a:ext cx="936104" cy="111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2799703" y="944724"/>
            <a:ext cx="864096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 flipV="1">
            <a:off x="3923928" y="944724"/>
            <a:ext cx="512442" cy="324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2339752" y="822380"/>
            <a:ext cx="1116124" cy="1327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>
            <a:off x="2308920" y="2149800"/>
            <a:ext cx="1250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 flipV="1">
            <a:off x="2828039" y="1953796"/>
            <a:ext cx="159785" cy="107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 flipV="1">
            <a:off x="3455876" y="822380"/>
            <a:ext cx="207923" cy="122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7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6" t="7853" r="11715" b="25627"/>
          <a:stretch/>
        </p:blipFill>
        <p:spPr bwMode="auto">
          <a:xfrm>
            <a:off x="1844622" y="467694"/>
            <a:ext cx="5849110" cy="49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7773" r="69523" b="79840"/>
          <a:stretch/>
        </p:blipFill>
        <p:spPr>
          <a:xfrm>
            <a:off x="395399" y="42955"/>
            <a:ext cx="1186543" cy="42473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95736" y="28192"/>
            <a:ext cx="54726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CROSS  ESCOLAR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OCTUBRE 2019</a:t>
            </a:r>
            <a:endParaRPr lang="es-E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5837" y="5504067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Educació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infantil </a:t>
            </a:r>
            <a:r>
              <a:rPr lang="es-E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Masculí</a:t>
            </a:r>
            <a:endParaRPr lang="es-ES" sz="2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(2014)</a:t>
            </a:r>
          </a:p>
          <a:p>
            <a:pPr algn="ctr"/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11:30 h</a:t>
            </a:r>
          </a:p>
          <a:p>
            <a:pPr algn="ctr"/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(1 volta </a:t>
            </a:r>
            <a:r>
              <a:rPr lang="es-E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Circuit</a:t>
            </a:r>
            <a:r>
              <a:rPr lang="es-E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B </a:t>
            </a:r>
            <a:r>
              <a:rPr lang="es-E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endParaRPr lang="es-E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45074" y="137212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Sortida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1751" y="1780468"/>
            <a:ext cx="692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Meta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923928" y="1741458"/>
            <a:ext cx="332181" cy="1335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4281251" y="2520754"/>
            <a:ext cx="650789" cy="5565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436368" y="1268760"/>
            <a:ext cx="495672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2987824" y="944724"/>
            <a:ext cx="936104" cy="111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2799703" y="944724"/>
            <a:ext cx="864096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 flipV="1">
            <a:off x="3923928" y="944724"/>
            <a:ext cx="512442" cy="324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2339752" y="822380"/>
            <a:ext cx="1116124" cy="1327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 flipH="1">
            <a:off x="2308920" y="2149800"/>
            <a:ext cx="12509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 flipV="1">
            <a:off x="2828039" y="1953796"/>
            <a:ext cx="159785" cy="107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 flipV="1">
            <a:off x="3455876" y="822380"/>
            <a:ext cx="207923" cy="122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6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200</Words>
  <Application>Microsoft Office PowerPoint</Application>
  <PresentationFormat>Presentación en pantalla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Latorre Rodriguez, Mª del Mar</dc:creator>
  <cp:lastModifiedBy>García García, Ana</cp:lastModifiedBy>
  <cp:revision>32</cp:revision>
  <cp:lastPrinted>2016-10-14T09:22:33Z</cp:lastPrinted>
  <dcterms:created xsi:type="dcterms:W3CDTF">2016-10-14T09:19:17Z</dcterms:created>
  <dcterms:modified xsi:type="dcterms:W3CDTF">2019-10-08T07:56:31Z</dcterms:modified>
</cp:coreProperties>
</file>