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6858000" cx="9144000"/>
  <p:notesSz cx="6858000" cy="9144000"/>
  <p:embeddedFontLst>
    <p:embeddedFont>
      <p:font typeface="Comfortaa SemiBold"/>
      <p:regular r:id="rId24"/>
      <p:bold r:id="rId25"/>
    </p:embeddedFont>
    <p:embeddedFont>
      <p:font typeface="PT Sans Narrow"/>
      <p:regular r:id="rId26"/>
      <p:bold r:id="rId27"/>
    </p:embeddedFont>
    <p:embeddedFont>
      <p:font typeface="Comfortaa Medium"/>
      <p:regular r:id="rId28"/>
      <p:bold r:id="rId29"/>
    </p:embeddedFont>
    <p:embeddedFont>
      <p:font typeface="Comfortaa"/>
      <p:regular r:id="rId30"/>
      <p:bold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06281F8-B8FC-43EA-9147-C54C62BA84D3}">
  <a:tblStyle styleId="{206281F8-B8FC-43EA-9147-C54C62BA84D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0F0"/>
          </a:solidFill>
        </a:fill>
      </a:tcStyle>
    </a:wholeTbl>
    <a:band1H>
      <a:tcTxStyle b="off" i="off"/>
      <a:tcStyle>
        <a:fill>
          <a:solidFill>
            <a:srgbClr val="E0E0E0"/>
          </a:solidFill>
        </a:fill>
      </a:tcStyle>
    </a:band1H>
    <a:band2H>
      <a:tcTxStyle b="off" i="off"/>
    </a:band2H>
    <a:band1V>
      <a:tcTxStyle b="off" i="off"/>
      <a:tcStyle>
        <a:fill>
          <a:solidFill>
            <a:srgbClr val="E0E0E0"/>
          </a:solidFill>
        </a:fill>
      </a:tcStyle>
    </a:band1V>
    <a:band2V>
      <a:tcTxStyle b="off" i="off"/>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ComfortaaSemiBold-regular.fntdata"/><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PTSansNarrow-regular.fntdata"/><Relationship Id="rId25" Type="http://schemas.openxmlformats.org/officeDocument/2006/relationships/font" Target="fonts/ComfortaaSemiBold-bold.fntdata"/><Relationship Id="rId28" Type="http://schemas.openxmlformats.org/officeDocument/2006/relationships/font" Target="fonts/ComfortaaMedium-regular.fntdata"/><Relationship Id="rId27" Type="http://schemas.openxmlformats.org/officeDocument/2006/relationships/font" Target="fonts/PTSansNarrow-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ComfortaaMedium-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omfortaa-bold.fntdata"/><Relationship Id="rId30" Type="http://schemas.openxmlformats.org/officeDocument/2006/relationships/font" Target="fonts/Comfortaa-regular.fntdata"/><Relationship Id="rId11" Type="http://schemas.openxmlformats.org/officeDocument/2006/relationships/slide" Target="slides/slide4.xml"/><Relationship Id="rId33" Type="http://schemas.openxmlformats.org/officeDocument/2006/relationships/font" Target="fonts/OpenSans-bold.fntdata"/><Relationship Id="rId10" Type="http://schemas.openxmlformats.org/officeDocument/2006/relationships/slide" Target="slides/slide3.xml"/><Relationship Id="rId32" Type="http://schemas.openxmlformats.org/officeDocument/2006/relationships/font" Target="fonts/OpenSans-regular.fntdata"/><Relationship Id="rId13" Type="http://schemas.openxmlformats.org/officeDocument/2006/relationships/slide" Target="slides/slide6.xml"/><Relationship Id="rId35" Type="http://schemas.openxmlformats.org/officeDocument/2006/relationships/font" Target="fonts/OpenSans-boldItalic.fntdata"/><Relationship Id="rId12" Type="http://schemas.openxmlformats.org/officeDocument/2006/relationships/slide" Target="slides/slide5.xml"/><Relationship Id="rId34" Type="http://schemas.openxmlformats.org/officeDocument/2006/relationships/font" Target="fonts/OpenSans-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a-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xtec.cat/web/projectes/alumnatnou" TargetMode="External"/><Relationship Id="rId3" Type="http://schemas.openxmlformats.org/officeDocument/2006/relationships/hyperlink" Target="http://www.xtec.cat/web/projectes/alumnatnou/propostaformativa"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a-ES"/>
              <a:t>‹#›</a:t>
            </a:fld>
            <a:endParaRPr/>
          </a:p>
        </p:txBody>
      </p:sp>
      <p:sp>
        <p:nvSpPr>
          <p:cNvPr id="155" name="Google Shape;155;p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a-ES"/>
              <a:t>Escola d’educació infantil i primària ( de 3 a 12 anys)</a:t>
            </a:r>
            <a:endParaRPr/>
          </a:p>
          <a:p>
            <a:pPr indent="0" lvl="0" marL="0" rtl="0" algn="l">
              <a:lnSpc>
                <a:spcPct val="100000"/>
              </a:lnSpc>
              <a:spcBef>
                <a:spcPts val="0"/>
              </a:spcBef>
              <a:spcAft>
                <a:spcPts val="0"/>
              </a:spcAft>
              <a:buSzPts val="1400"/>
              <a:buNone/>
            </a:pPr>
            <a:r>
              <a:rPr lang="ca-ES"/>
              <a:t>469 alumnes.</a:t>
            </a:r>
            <a:endParaRPr/>
          </a:p>
          <a:p>
            <a:pPr indent="0" lvl="0" marL="0" rtl="0" algn="l">
              <a:lnSpc>
                <a:spcPct val="100000"/>
              </a:lnSpc>
              <a:spcBef>
                <a:spcPts val="0"/>
              </a:spcBef>
              <a:spcAft>
                <a:spcPts val="0"/>
              </a:spcAft>
              <a:buSzPts val="1400"/>
              <a:buNone/>
            </a:pPr>
            <a:r>
              <a:rPr lang="ca-ES"/>
              <a:t>Llengües de l’escola: català, castellà, anglès i francès</a:t>
            </a:r>
            <a:endParaRPr/>
          </a:p>
          <a:p>
            <a:pPr indent="0" lvl="0" marL="0" rtl="0" algn="l">
              <a:lnSpc>
                <a:spcPct val="100000"/>
              </a:lnSpc>
              <a:spcBef>
                <a:spcPts val="0"/>
              </a:spcBef>
              <a:spcAft>
                <a:spcPts val="0"/>
              </a:spcAft>
              <a:buSzPts val="1400"/>
              <a:buNone/>
            </a:pPr>
            <a:r>
              <a:rPr lang="ca-ES"/>
              <a:t>índex d’Alumnat nouvingut: 3.85%</a:t>
            </a:r>
            <a:endParaRPr/>
          </a:p>
          <a:p>
            <a:pPr indent="0" lvl="0" marL="0" rtl="0" algn="l">
              <a:lnSpc>
                <a:spcPct val="100000"/>
              </a:lnSpc>
              <a:spcBef>
                <a:spcPts val="0"/>
              </a:spcBef>
              <a:spcAft>
                <a:spcPts val="0"/>
              </a:spcAft>
              <a:buSzPts val="1400"/>
              <a:buNone/>
            </a:pPr>
            <a:r>
              <a:rPr lang="ca-ES"/>
              <a:t>índex d’alumnes de nacionalitat estrangera: 20,65%</a:t>
            </a:r>
            <a:endParaRPr/>
          </a:p>
          <a:p>
            <a:pPr indent="0" lvl="0" marL="0" rtl="0" algn="l">
              <a:lnSpc>
                <a:spcPct val="100000"/>
              </a:lnSpc>
              <a:spcBef>
                <a:spcPts val="0"/>
              </a:spcBef>
              <a:spcAft>
                <a:spcPts val="0"/>
              </a:spcAft>
              <a:buSzPts val="1400"/>
              <a:buNone/>
            </a:pPr>
            <a:r>
              <a:rPr lang="ca-ES"/>
              <a:t>Procedència de l’alumnat nouvingut: França, Regne Unit,  Europa de l’Est, nord d’Àfrica,  Senegal, Sud Amèrica,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88" name="Google Shape;288;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ca-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ca-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a-ES"/>
              <a:t>https://www.youtube.com/watch?v=4f1oam_u6ZE</a:t>
            </a:r>
            <a:endParaRPr/>
          </a:p>
        </p:txBody>
      </p:sp>
      <p:sp>
        <p:nvSpPr>
          <p:cNvPr id="167" name="Google Shape;16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a-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ca-ES"/>
              <a:t>Currícula based in: </a:t>
            </a:r>
            <a:endParaRPr/>
          </a:p>
          <a:p>
            <a:pPr indent="-171450" lvl="0" marL="171450" rtl="0" algn="l">
              <a:lnSpc>
                <a:spcPct val="100000"/>
              </a:lnSpc>
              <a:spcBef>
                <a:spcPts val="0"/>
              </a:spcBef>
              <a:spcAft>
                <a:spcPts val="0"/>
              </a:spcAft>
              <a:buClr>
                <a:schemeClr val="dk1"/>
              </a:buClr>
              <a:buSzPts val="1200"/>
              <a:buFont typeface="Arial"/>
              <a:buChar char="•"/>
            </a:pPr>
            <a:r>
              <a:rPr lang="ca-ES"/>
              <a:t>Learning situations, close to real issues and problems of everyday life.</a:t>
            </a:r>
            <a:endParaRPr/>
          </a:p>
          <a:p>
            <a:pPr indent="-171450" lvl="0" marL="171450" rtl="0" algn="l">
              <a:lnSpc>
                <a:spcPct val="100000"/>
              </a:lnSpc>
              <a:spcBef>
                <a:spcPts val="0"/>
              </a:spcBef>
              <a:spcAft>
                <a:spcPts val="0"/>
              </a:spcAft>
              <a:buClr>
                <a:schemeClr val="dk1"/>
              </a:buClr>
              <a:buSzPts val="1200"/>
              <a:buFont typeface="Arial"/>
              <a:buChar char="•"/>
            </a:pPr>
            <a:r>
              <a:rPr lang="ca-ES"/>
              <a:t>Functional learning: it’s not about memorizing but knowing how to apply knowledge to solve problemes. </a:t>
            </a:r>
            <a:endParaRPr/>
          </a:p>
          <a:p>
            <a:pPr indent="-171450" lvl="0" marL="171450" rtl="0" algn="l">
              <a:lnSpc>
                <a:spcPct val="100000"/>
              </a:lnSpc>
              <a:spcBef>
                <a:spcPts val="0"/>
              </a:spcBef>
              <a:spcAft>
                <a:spcPts val="0"/>
              </a:spcAft>
              <a:buClr>
                <a:schemeClr val="dk1"/>
              </a:buClr>
              <a:buSzPts val="1200"/>
              <a:buFont typeface="Arial"/>
              <a:buChar char="•"/>
            </a:pPr>
            <a:r>
              <a:rPr lang="ca-ES"/>
              <a:t>Gender perspective, to break sexist stereotypes and prevent violence against women.</a:t>
            </a:r>
            <a:endParaRPr/>
          </a:p>
          <a:p>
            <a:pPr indent="-171450" lvl="0" marL="171450" rtl="0" algn="l">
              <a:lnSpc>
                <a:spcPct val="100000"/>
              </a:lnSpc>
              <a:spcBef>
                <a:spcPts val="0"/>
              </a:spcBef>
              <a:spcAft>
                <a:spcPts val="0"/>
              </a:spcAft>
              <a:buClr>
                <a:schemeClr val="dk1"/>
              </a:buClr>
              <a:buSzPts val="1200"/>
              <a:buFont typeface="Arial"/>
              <a:buChar char="•"/>
            </a:pPr>
            <a:r>
              <a:rPr lang="ca-ES"/>
              <a:t>Teaching languages keeping in mind that are the main instrument for learning and for respectful communication in a multilingual and multicultural society.</a:t>
            </a:r>
            <a:endParaRPr/>
          </a:p>
          <a:p>
            <a:pPr indent="-171450" lvl="0" marL="171450" rtl="0" algn="l">
              <a:lnSpc>
                <a:spcPct val="100000"/>
              </a:lnSpc>
              <a:spcBef>
                <a:spcPts val="0"/>
              </a:spcBef>
              <a:spcAft>
                <a:spcPts val="0"/>
              </a:spcAft>
              <a:buClr>
                <a:schemeClr val="dk1"/>
              </a:buClr>
              <a:buSzPts val="1200"/>
              <a:buFont typeface="Arial"/>
              <a:buChar char="•"/>
            </a:pPr>
            <a:r>
              <a:rPr lang="ca-ES"/>
              <a:t>Promotion of democratic citizenship and global awareness. </a:t>
            </a:r>
            <a:endParaRPr/>
          </a:p>
          <a:p>
            <a:pPr indent="-171450" lvl="0" marL="171450" rtl="0" algn="l">
              <a:lnSpc>
                <a:spcPct val="100000"/>
              </a:lnSpc>
              <a:spcBef>
                <a:spcPts val="0"/>
              </a:spcBef>
              <a:spcAft>
                <a:spcPts val="0"/>
              </a:spcAft>
              <a:buClr>
                <a:schemeClr val="dk1"/>
              </a:buClr>
              <a:buSzPts val="1200"/>
              <a:buFont typeface="Arial"/>
              <a:buChar char="•"/>
            </a:pPr>
            <a:r>
              <a:rPr lang="ca-ES"/>
              <a:t>Fostering the emotional well-being of all students and help them to face difficulties.</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90000"/>
              </a:lnSpc>
              <a:spcBef>
                <a:spcPts val="240"/>
              </a:spcBef>
              <a:spcAft>
                <a:spcPts val="0"/>
              </a:spcAft>
              <a:buSzPts val="1400"/>
              <a:buNone/>
            </a:pPr>
            <a:r>
              <a:rPr lang="ca-ES" sz="1200">
                <a:solidFill>
                  <a:srgbClr val="C00000"/>
                </a:solidFill>
              </a:rPr>
              <a:t>Competencies:</a:t>
            </a:r>
            <a:endParaRPr/>
          </a:p>
          <a:p>
            <a:pPr indent="0" lvl="0" marL="0" rtl="0" algn="l">
              <a:lnSpc>
                <a:spcPct val="90000"/>
              </a:lnSpc>
              <a:spcBef>
                <a:spcPts val="240"/>
              </a:spcBef>
              <a:spcAft>
                <a:spcPts val="0"/>
              </a:spcAft>
              <a:buSzPts val="1400"/>
              <a:buNone/>
            </a:pPr>
            <a:r>
              <a:rPr b="0" lang="ca-ES" sz="1200">
                <a:solidFill>
                  <a:srgbClr val="000000"/>
                </a:solidFill>
              </a:rPr>
              <a:t>Providing citizens in new generations with the necessary competencies for employability, sustainability and flexibility to face future unexpected challenges.</a:t>
            </a:r>
            <a:endParaRPr b="0" sz="1200">
              <a:solidFill>
                <a:srgbClr val="000000"/>
              </a:solidFill>
              <a:latin typeface="Times New Roman"/>
              <a:ea typeface="Times New Roman"/>
              <a:cs typeface="Times New Roman"/>
              <a:sym typeface="Times New Roman"/>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Calibri"/>
              <a:buNone/>
            </a:pPr>
            <a:r>
              <a:rPr lang="ca-ES"/>
              <a:t>Currículum basat en: </a:t>
            </a:r>
            <a:endParaRPr/>
          </a:p>
          <a:p>
            <a:pPr indent="-171450" lvl="0" marL="171450" rtl="0" algn="l">
              <a:lnSpc>
                <a:spcPct val="100000"/>
              </a:lnSpc>
              <a:spcBef>
                <a:spcPts val="0"/>
              </a:spcBef>
              <a:spcAft>
                <a:spcPts val="0"/>
              </a:spcAft>
              <a:buClr>
                <a:schemeClr val="dk1"/>
              </a:buClr>
              <a:buSzPts val="1200"/>
              <a:buFont typeface="Arial"/>
              <a:buChar char="•"/>
            </a:pPr>
            <a:r>
              <a:rPr lang="ca-ES"/>
              <a:t>Situacions d’aprenentatge properes a situacions, qüestions i problemes reals de la vida quotidiana</a:t>
            </a:r>
            <a:endParaRPr/>
          </a:p>
          <a:p>
            <a:pPr indent="-171450" lvl="0" marL="171450" rtl="0" algn="l">
              <a:lnSpc>
                <a:spcPct val="100000"/>
              </a:lnSpc>
              <a:spcBef>
                <a:spcPts val="0"/>
              </a:spcBef>
              <a:spcAft>
                <a:spcPts val="0"/>
              </a:spcAft>
              <a:buClr>
                <a:schemeClr val="dk1"/>
              </a:buClr>
              <a:buSzPts val="1200"/>
              <a:buFont typeface="Arial"/>
              <a:buChar char="•"/>
            </a:pPr>
            <a:r>
              <a:rPr lang="ca-ES"/>
              <a:t>És un aprenentatge funcional, no memorístic. No es tracta de memoritzar sinó de saber aplicar coneixements a resoldre aquestes situacions. </a:t>
            </a:r>
            <a:endParaRPr/>
          </a:p>
          <a:p>
            <a:pPr indent="-171450" lvl="0" marL="171450" rtl="0" algn="l">
              <a:lnSpc>
                <a:spcPct val="100000"/>
              </a:lnSpc>
              <a:spcBef>
                <a:spcPts val="0"/>
              </a:spcBef>
              <a:spcAft>
                <a:spcPts val="0"/>
              </a:spcAft>
              <a:buClr>
                <a:schemeClr val="dk1"/>
              </a:buClr>
              <a:buSzPts val="1200"/>
              <a:buFont typeface="Arial"/>
              <a:buChar char="•"/>
            </a:pPr>
            <a:r>
              <a:rPr lang="ca-ES"/>
              <a:t>Perspectiva de gènere, per trencar els estereotips sexistes i l’assignació de rols</a:t>
            </a:r>
            <a:endParaRPr/>
          </a:p>
          <a:p>
            <a:pPr indent="-171450" lvl="0" marL="171450" rtl="0" algn="l">
              <a:lnSpc>
                <a:spcPct val="100000"/>
              </a:lnSpc>
              <a:spcBef>
                <a:spcPts val="0"/>
              </a:spcBef>
              <a:spcAft>
                <a:spcPts val="0"/>
              </a:spcAft>
              <a:buClr>
                <a:schemeClr val="dk1"/>
              </a:buClr>
              <a:buSzPts val="1200"/>
              <a:buFont typeface="Arial"/>
              <a:buChar char="•"/>
            </a:pPr>
            <a:r>
              <a:rPr lang="ca-ES"/>
              <a:t>Aprenentatge eficaç de la llengua perquè sigui un instrument per a l’aprenentatge i per a la comunicació respectuosa. També cal aprendre a relacionar-nos amb els altres en una societat plurilingüe i multicultural.</a:t>
            </a:r>
            <a:endParaRPr/>
          </a:p>
          <a:p>
            <a:pPr indent="-171450" lvl="0" marL="171450" rtl="0" algn="l">
              <a:lnSpc>
                <a:spcPct val="100000"/>
              </a:lnSpc>
              <a:spcBef>
                <a:spcPts val="0"/>
              </a:spcBef>
              <a:spcAft>
                <a:spcPts val="0"/>
              </a:spcAft>
              <a:buClr>
                <a:schemeClr val="dk1"/>
              </a:buClr>
              <a:buSzPts val="1200"/>
              <a:buFont typeface="Arial"/>
              <a:buChar char="•"/>
            </a:pPr>
            <a:r>
              <a:rPr lang="ca-ES"/>
              <a:t>Promoció de la ciutadania democràtica i la consciència global. </a:t>
            </a:r>
            <a:endParaRPr/>
          </a:p>
          <a:p>
            <a:pPr indent="-171450" lvl="0" marL="171450" rtl="0" algn="l">
              <a:lnSpc>
                <a:spcPct val="100000"/>
              </a:lnSpc>
              <a:spcBef>
                <a:spcPts val="0"/>
              </a:spcBef>
              <a:spcAft>
                <a:spcPts val="0"/>
              </a:spcAft>
              <a:buClr>
                <a:schemeClr val="dk1"/>
              </a:buClr>
              <a:buSzPts val="1200"/>
              <a:buFont typeface="Arial"/>
              <a:buChar char="•"/>
            </a:pPr>
            <a:r>
              <a:rPr lang="ca-ES"/>
              <a:t>Afavorir el benestar emocional de tots els alumnes i ajudar-los a afrontar les dificultats.</a:t>
            </a:r>
            <a:endParaRPr/>
          </a:p>
          <a:p>
            <a:pPr indent="0" lvl="0" marL="0" rtl="0" algn="l">
              <a:lnSpc>
                <a:spcPct val="100000"/>
              </a:lnSpc>
              <a:spcBef>
                <a:spcPts val="0"/>
              </a:spcBef>
              <a:spcAft>
                <a:spcPts val="0"/>
              </a:spcAft>
              <a:buClr>
                <a:schemeClr val="dk1"/>
              </a:buClr>
              <a:buSzPts val="1200"/>
              <a:buFont typeface="Arial"/>
              <a:buNone/>
            </a:pPr>
            <a:r>
              <a:t/>
            </a:r>
            <a:endParaRPr/>
          </a:p>
        </p:txBody>
      </p:sp>
      <p:sp>
        <p:nvSpPr>
          <p:cNvPr id="174" name="Google Shape;17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a-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a-ES"/>
              <a:t>We could agree that schools are the mirror of the society. That’s why, according to the social plurality, in the Catalan educational system there is a wide range of different situations depending on the school or the zones of the country.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a-ES"/>
              <a:t>Summarizing the data: </a:t>
            </a:r>
            <a:endParaRPr/>
          </a:p>
          <a:p>
            <a:pPr indent="0" lvl="0" marL="0" marR="0" rtl="0" algn="l">
              <a:lnSpc>
                <a:spcPct val="100000"/>
              </a:lnSpc>
              <a:spcBef>
                <a:spcPts val="0"/>
              </a:spcBef>
              <a:spcAft>
                <a:spcPts val="0"/>
              </a:spcAft>
              <a:buClr>
                <a:schemeClr val="dk1"/>
              </a:buClr>
              <a:buSzPts val="1200"/>
              <a:buFont typeface="Calibri"/>
              <a:buNone/>
            </a:pPr>
            <a:r>
              <a:rPr lang="ca-ES"/>
              <a:t>-  Spanish is the first language of most students, but there are significant differences  according to the territorial distribution</a:t>
            </a:r>
            <a:endParaRPr/>
          </a:p>
          <a:p>
            <a:pPr indent="0" lvl="0" marL="0" marR="0" rtl="0" algn="l">
              <a:lnSpc>
                <a:spcPct val="100000"/>
              </a:lnSpc>
              <a:spcBef>
                <a:spcPts val="0"/>
              </a:spcBef>
              <a:spcAft>
                <a:spcPts val="0"/>
              </a:spcAft>
              <a:buClr>
                <a:schemeClr val="dk1"/>
              </a:buClr>
              <a:buSzPts val="1200"/>
              <a:buFont typeface="Calibri"/>
              <a:buNone/>
            </a:pPr>
            <a:r>
              <a:rPr lang="ca-ES"/>
              <a:t>-  There is a significant percentage of students of foreign origin, who do not have as their first language any of the three official ones</a:t>
            </a:r>
            <a:endParaRPr/>
          </a:p>
          <a:p>
            <a:pPr indent="-171450" lvl="0" marL="171450" marR="0" rtl="0" algn="l">
              <a:lnSpc>
                <a:spcPct val="100000"/>
              </a:lnSpc>
              <a:spcBef>
                <a:spcPts val="0"/>
              </a:spcBef>
              <a:spcAft>
                <a:spcPts val="0"/>
              </a:spcAft>
              <a:buClr>
                <a:schemeClr val="dk1"/>
              </a:buClr>
              <a:buSzPts val="1200"/>
              <a:buFont typeface="Calibri"/>
              <a:buChar char="-"/>
            </a:pPr>
            <a:r>
              <a:rPr lang="ca-ES"/>
              <a:t>There are schools in some areas with an important concentration of foreign-origin students</a:t>
            </a:r>
            <a:endParaRPr/>
          </a:p>
          <a:p>
            <a:pPr indent="-171450" lvl="0" marL="171450" marR="0" rtl="0" algn="l">
              <a:lnSpc>
                <a:spcPct val="100000"/>
              </a:lnSpc>
              <a:spcBef>
                <a:spcPts val="0"/>
              </a:spcBef>
              <a:spcAft>
                <a:spcPts val="0"/>
              </a:spcAft>
              <a:buClr>
                <a:schemeClr val="dk1"/>
              </a:buClr>
              <a:buSzPts val="1200"/>
              <a:buFont typeface="Calibri"/>
              <a:buChar char="-"/>
            </a:pPr>
            <a:r>
              <a:rPr lang="ca-ES"/>
              <a:t>All schools teach Catalan and Spanish, and in Val d’Aran, students of every school also are taught Occitan. </a:t>
            </a:r>
            <a:endParaRPr/>
          </a:p>
          <a:p>
            <a:pPr indent="-95250" lvl="0" marL="171450" marR="0" rtl="0" algn="l">
              <a:lnSpc>
                <a:spcPct val="100000"/>
              </a:lnSpc>
              <a:spcBef>
                <a:spcPts val="0"/>
              </a:spcBef>
              <a:spcAft>
                <a:spcPts val="0"/>
              </a:spcAft>
              <a:buClr>
                <a:schemeClr val="dk1"/>
              </a:buClr>
              <a:buSzPts val="1200"/>
              <a:buFont typeface="Calibri"/>
              <a:buNone/>
            </a:pPr>
            <a:r>
              <a:t/>
            </a:r>
            <a:endParaRPr/>
          </a:p>
          <a:p>
            <a:pPr indent="-171450" lvl="0" marL="171450" marR="0" rtl="0" algn="l">
              <a:lnSpc>
                <a:spcPct val="100000"/>
              </a:lnSpc>
              <a:spcBef>
                <a:spcPts val="0"/>
              </a:spcBef>
              <a:spcAft>
                <a:spcPts val="0"/>
              </a:spcAft>
              <a:buSzPts val="1400"/>
              <a:buNone/>
            </a:pPr>
            <a:r>
              <a:rPr lang="ca-ES"/>
              <a:t>… and in all these schools, on finishing compulsory studies, all the students should master Catalan and Spanish (and some ot them, also, Occitan) and all the students should achieve a good level of one or two foreign languages.</a:t>
            </a:r>
            <a:endParaRPr/>
          </a:p>
          <a:p>
            <a:pPr indent="0" lvl="0" marL="0" rtl="0" algn="l">
              <a:lnSpc>
                <a:spcPct val="100000"/>
              </a:lnSpc>
              <a:spcBef>
                <a:spcPts val="0"/>
              </a:spcBef>
              <a:spcAft>
                <a:spcPts val="0"/>
              </a:spcAft>
              <a:buSzPts val="1400"/>
              <a:buNone/>
            </a:pPr>
            <a:r>
              <a:t/>
            </a:r>
            <a:endParaRPr/>
          </a:p>
        </p:txBody>
      </p:sp>
      <p:sp>
        <p:nvSpPr>
          <p:cNvPr id="202" name="Google Shape;20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a-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8" name="Google Shape;21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19" name="Google Shape;21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ca-E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a-ES"/>
              <a:t>Para obtener una dotación de tutor de aula de acogida, un centro ha de tener más de 9 alumnos recién llegados ("nouvinguts"), aunque, en función de la disponibilidad presupuestaria y de las características del centro, se pueden adjudicar dotaciones de media jornada de tutor a centros que tienen 5 alumnos de estas características. De la misma manera, se pueden adjudicar 1,5 o 2 dotaciones de tutor de aula de acogida si el número de alumnos recién llegados que tiene que atender un centro es superior a 20. El aula de acogida lleva asociados, además, otros recursos, como son materiales didácticos, orientaciones para la organización del recurso y una propuesta de formación destinada a los profesionales que intervienen en la acogida y, especialmente, a los tutores de las aulas de acogida.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a-ES"/>
              <a:t>Los objetivos del aula de acogida son los siguientes: </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Arial"/>
              <a:buChar char="•"/>
            </a:pPr>
            <a:r>
              <a:rPr lang="ca-ES"/>
              <a:t>Proporcionar una atención personalizada de calidad </a:t>
            </a:r>
            <a:endParaRPr/>
          </a:p>
          <a:p>
            <a:pPr indent="-171450" lvl="0" marL="171450" rtl="0" algn="l">
              <a:lnSpc>
                <a:spcPct val="100000"/>
              </a:lnSpc>
              <a:spcBef>
                <a:spcPts val="0"/>
              </a:spcBef>
              <a:spcAft>
                <a:spcPts val="0"/>
              </a:spcAft>
              <a:buClr>
                <a:schemeClr val="dk1"/>
              </a:buClr>
              <a:buSzPts val="1200"/>
              <a:buFont typeface="Arial"/>
              <a:buChar char="•"/>
            </a:pPr>
            <a:r>
              <a:rPr lang="ca-ES"/>
              <a:t>Dar respuesta a los aspectos emocionales que forman parte de los procesos de acogida  e integración en una nueva sociedad. </a:t>
            </a:r>
            <a:endParaRPr/>
          </a:p>
          <a:p>
            <a:pPr indent="-171450" lvl="0" marL="171450" rtl="0" algn="l">
              <a:lnSpc>
                <a:spcPct val="100000"/>
              </a:lnSpc>
              <a:spcBef>
                <a:spcPts val="0"/>
              </a:spcBef>
              <a:spcAft>
                <a:spcPts val="0"/>
              </a:spcAft>
              <a:buClr>
                <a:schemeClr val="dk1"/>
              </a:buClr>
              <a:buSzPts val="1200"/>
              <a:buFont typeface="Arial"/>
              <a:buChar char="•"/>
            </a:pPr>
            <a:r>
              <a:rPr lang="ca-ES"/>
              <a:t>Iniciar el aprendizaje intensivo de la lengua catalana, proporcionando una competencia comunicativa básica que permita seguir, con los apoyos necesarios, el currículum ordinario (Nivel A2).</a:t>
            </a:r>
            <a:endParaRPr/>
          </a:p>
          <a:p>
            <a:pPr indent="-171450" lvl="0" marL="171450" rtl="0" algn="l">
              <a:lnSpc>
                <a:spcPct val="100000"/>
              </a:lnSpc>
              <a:spcBef>
                <a:spcPts val="0"/>
              </a:spcBef>
              <a:spcAft>
                <a:spcPts val="0"/>
              </a:spcAft>
              <a:buClr>
                <a:schemeClr val="dk1"/>
              </a:buClr>
              <a:buSzPts val="1200"/>
              <a:buFont typeface="Arial"/>
              <a:buChar char="•"/>
            </a:pPr>
            <a:r>
              <a:rPr lang="ca-ES"/>
              <a:t>Ayudar a pasar del lenguaje comunicativo al lenguaje académico para facilitar el acceso al currículum ordinario. </a:t>
            </a:r>
            <a:endParaRPr/>
          </a:p>
          <a:p>
            <a:pPr indent="-171450" lvl="0" marL="171450" rtl="0" algn="l">
              <a:lnSpc>
                <a:spcPct val="100000"/>
              </a:lnSpc>
              <a:spcBef>
                <a:spcPts val="0"/>
              </a:spcBef>
              <a:spcAft>
                <a:spcPts val="0"/>
              </a:spcAft>
              <a:buClr>
                <a:schemeClr val="dk1"/>
              </a:buClr>
              <a:buSzPts val="1200"/>
              <a:buFont typeface="Arial"/>
              <a:buChar char="•"/>
            </a:pPr>
            <a:r>
              <a:rPr lang="ca-ES"/>
              <a:t>El aula de acogida, como recurso para atender necesidades específicas de unos determinados alumnos, tiene que cumplir las siguientes condiciones:</a:t>
            </a:r>
            <a:endParaRPr/>
          </a:p>
          <a:p>
            <a:pPr indent="-171450" lvl="0" marL="171450" rtl="0" algn="l">
              <a:lnSpc>
                <a:spcPct val="100000"/>
              </a:lnSpc>
              <a:spcBef>
                <a:spcPts val="0"/>
              </a:spcBef>
              <a:spcAft>
                <a:spcPts val="0"/>
              </a:spcAft>
              <a:buClr>
                <a:schemeClr val="dk1"/>
              </a:buClr>
              <a:buSzPts val="1200"/>
              <a:buFont typeface="Arial"/>
              <a:buChar char="•"/>
            </a:pPr>
            <a:r>
              <a:rPr lang="ca-ES"/>
              <a:t>Ser un aula abierta, que promueva el aprendizaje de la lengua y la acogida en el contexto de una escuela inclusiva. </a:t>
            </a:r>
            <a:endParaRPr/>
          </a:p>
          <a:p>
            <a:pPr indent="-171450" lvl="0" marL="171450" rtl="0" algn="l">
              <a:lnSpc>
                <a:spcPct val="100000"/>
              </a:lnSpc>
              <a:spcBef>
                <a:spcPts val="0"/>
              </a:spcBef>
              <a:spcAft>
                <a:spcPts val="0"/>
              </a:spcAft>
              <a:buClr>
                <a:schemeClr val="dk1"/>
              </a:buClr>
              <a:buSzPts val="1200"/>
              <a:buFont typeface="Arial"/>
              <a:buChar char="•"/>
            </a:pPr>
            <a:r>
              <a:rPr lang="ca-ES"/>
              <a:t>Ser flexible, ya que tiene que adaptarse a las necesidades de aprendizaje y acogida en función de las características de los alumnos de cada centro. </a:t>
            </a:r>
            <a:endParaRPr/>
          </a:p>
          <a:p>
            <a:pPr indent="-171450" lvl="0" marL="171450" rtl="0" algn="l">
              <a:lnSpc>
                <a:spcPct val="100000"/>
              </a:lnSpc>
              <a:spcBef>
                <a:spcPts val="0"/>
              </a:spcBef>
              <a:spcAft>
                <a:spcPts val="0"/>
              </a:spcAft>
              <a:buClr>
                <a:schemeClr val="dk1"/>
              </a:buClr>
              <a:buSzPts val="1200"/>
              <a:buFont typeface="Arial"/>
              <a:buChar char="•"/>
            </a:pPr>
            <a:r>
              <a:rPr lang="ca-ES"/>
              <a:t>Ser dinámica, porque es un elemento más de la acción educativa del centro y, en consecuencia, ha de formar parte de los procesos de reflexión pedagógica.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a-ES"/>
              <a:t>En función de las necesidades de los alumnos y de acuerdo con la cultura organizativa del centro, se puede recurrir a diferentes formas de implementar el aula de acogida. Se pueden, por ejemplo, formar   grupos en función de la escolarización previa de los alumnos, de la lengua de origen o de otras características de los alumnos. En este caso, hay que procurar que los grupos sean reducidos (no más de 12). Otras posibilidades que también responden al espíritu del recurso son que el tutor del aula de acogida ejerza su función dentro del aula ordinaria o que organice grupos de trabajo heterogéneos.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a-ES"/>
              <a:t>En ningún caso, los alumnos pueden permanecer todo el horario lectivo en el aula de acogida, ya que desde el primer momento tienen que compartir con sus compañeros del aula ordinaria aquellas materias y actividades en las que el desconocimiento de la lengua vehicular provoque menos dificultades (materias con menos carga lingüística). Hay que garantizar desde el primer día que el alumno recién llegado interactúe con los alumnos autóctonos para facilitar el proceso de socialización y el aprendizaje activo de la lengua.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a-ES"/>
              <a:t>El tiempo máximo de asistencia de los alumnos al aula de acogida es limitado  (24 meses o 36 en el caso de alumnos pertenecientes a culturas muy alejadas), teniendo en cuenta que se trata de un recurso temporal. </a:t>
            </a:r>
            <a:endParaRPr/>
          </a:p>
          <a:p>
            <a:pPr indent="0" lvl="0" marL="0" rtl="0" algn="l">
              <a:lnSpc>
                <a:spcPct val="100000"/>
              </a:lnSpc>
              <a:spcBef>
                <a:spcPts val="0"/>
              </a:spcBef>
              <a:spcAft>
                <a:spcPts val="0"/>
              </a:spcAft>
              <a:buSzPts val="1400"/>
              <a:buNone/>
            </a:pPr>
            <a:r>
              <a:rPr lang="ca-ES"/>
              <a:t>Se considera “alumnos recién llegados” (“alumnes nouvinguts”) a los que se han incorporado en el sistema educativo de Cataluña a partir de ciclo medio de educación primaria en los últimos 24 meses o, en el caso de alumnos procedentes de culturas muy distantes de la sociedad de acogida, 36 meses.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a-ES"/>
              <a:t>Se pueden encontrar estos recursos en el sitio web del Departamento de Enseñanza: </a:t>
            </a:r>
            <a:r>
              <a:rPr lang="ca-ES" u="sng">
                <a:solidFill>
                  <a:schemeClr val="hlink"/>
                </a:solidFill>
                <a:hlinkClick r:id="rId2"/>
              </a:rPr>
              <a:t>http://www.xtec.cat/web/projectes/alumnatnou</a:t>
            </a:r>
            <a:r>
              <a:rPr lang="ca-ES"/>
              <a:t>. Recuperado el 21 de mayo de 2015.</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ca-ES"/>
              <a:t>Se pueden consultar los materiales y la oferta de formación en el sitio web del  Departamento de Enseñanza: </a:t>
            </a:r>
            <a:r>
              <a:rPr lang="ca-ES" u="sng">
                <a:solidFill>
                  <a:schemeClr val="hlink"/>
                </a:solidFill>
                <a:hlinkClick r:id="rId3"/>
              </a:rPr>
              <a:t>http://www.xtec.cat/web/projectes/alumnatnou/propostaformativa</a:t>
            </a:r>
            <a:r>
              <a:rPr lang="ca-ES"/>
              <a:t>. Recuperado el 21 de mayo de 2015: </a:t>
            </a:r>
            <a:endParaRPr/>
          </a:p>
          <a:p>
            <a:pPr indent="0" lvl="0" marL="0" rtl="0" algn="l">
              <a:lnSpc>
                <a:spcPct val="100000"/>
              </a:lnSpc>
              <a:spcBef>
                <a:spcPts val="0"/>
              </a:spcBef>
              <a:spcAft>
                <a:spcPts val="0"/>
              </a:spcAft>
              <a:buSzPts val="1400"/>
              <a:buNone/>
            </a:pPr>
            <a:r>
              <a:rPr lang="ca-ES"/>
              <a:t> </a:t>
            </a:r>
            <a:endParaRPr/>
          </a:p>
        </p:txBody>
      </p:sp>
      <p:sp>
        <p:nvSpPr>
          <p:cNvPr id="259" name="Google Shape;25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ca-E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ca-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ol"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és títol" type="titleOnly">
  <p:cSld name="TITLE_ONLY">
    <p:spTree>
      <p:nvGrpSpPr>
        <p:cNvPr id="65" name="Shape 65"/>
        <p:cNvGrpSpPr/>
        <p:nvPr/>
      </p:nvGrpSpPr>
      <p:grpSpPr>
        <a:xfrm>
          <a:off x="0" y="0"/>
          <a:ext cx="0" cy="0"/>
          <a:chOff x="0" y="0"/>
          <a:chExt cx="0" cy="0"/>
        </a:xfrm>
      </p:grpSpPr>
      <p:sp>
        <p:nvSpPr>
          <p:cNvPr id="66" name="Google Shape;66;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ingut amb llegenda" type="objTx">
  <p:cSld name="OBJECT_WITH_CAPTION_TEXT">
    <p:spTree>
      <p:nvGrpSpPr>
        <p:cNvPr id="70" name="Shape 70"/>
        <p:cNvGrpSpPr/>
        <p:nvPr/>
      </p:nvGrpSpPr>
      <p:grpSpPr>
        <a:xfrm>
          <a:off x="0" y="0"/>
          <a:ext cx="0" cy="0"/>
          <a:chOff x="0" y="0"/>
          <a:chExt cx="0" cy="0"/>
        </a:xfrm>
      </p:grpSpPr>
      <p:sp>
        <p:nvSpPr>
          <p:cNvPr id="71" name="Google Shape;71;p1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3" name="Google Shape;73;p12"/>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tge amb llegenda" type="picTx">
  <p:cSld name="PICTURE_WITH_CAPTION_TEXT">
    <p:spTree>
      <p:nvGrpSpPr>
        <p:cNvPr id="77" name="Shape 77"/>
        <p:cNvGrpSpPr/>
        <p:nvPr/>
      </p:nvGrpSpPr>
      <p:grpSpPr>
        <a:xfrm>
          <a:off x="0" y="0"/>
          <a:ext cx="0" cy="0"/>
          <a:chOff x="0" y="0"/>
          <a:chExt cx="0" cy="0"/>
        </a:xfrm>
      </p:grpSpPr>
      <p:sp>
        <p:nvSpPr>
          <p:cNvPr id="78" name="Google Shape;78;p1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p:nvPr>
            <p:ph idx="2" type="pic"/>
          </p:nvPr>
        </p:nvSpPr>
        <p:spPr>
          <a:xfrm>
            <a:off x="3887391" y="987426"/>
            <a:ext cx="4629150" cy="4873625"/>
          </a:xfrm>
          <a:prstGeom prst="rect">
            <a:avLst/>
          </a:prstGeom>
          <a:noFill/>
          <a:ln>
            <a:noFill/>
          </a:ln>
        </p:spPr>
      </p:sp>
      <p:sp>
        <p:nvSpPr>
          <p:cNvPr id="80" name="Google Shape;80;p13"/>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ol i text vertical" type="vertTx">
  <p:cSld name="VERTICAL_TEXT">
    <p:spTree>
      <p:nvGrpSpPr>
        <p:cNvPr id="84" name="Shape 84"/>
        <p:cNvGrpSpPr/>
        <p:nvPr/>
      </p:nvGrpSpPr>
      <p:grpSpPr>
        <a:xfrm>
          <a:off x="0" y="0"/>
          <a:ext cx="0" cy="0"/>
          <a:chOff x="0" y="0"/>
          <a:chExt cx="0" cy="0"/>
        </a:xfrm>
      </p:grpSpPr>
      <p:sp>
        <p:nvSpPr>
          <p:cNvPr id="85" name="Google Shape;85;p1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4"/>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ol vertical i text" type="vertTitleAndTx">
  <p:cSld name="VERTICAL_TITLE_AND_VERTICAL_TEXT">
    <p:spTree>
      <p:nvGrpSpPr>
        <p:cNvPr id="90" name="Shape 90"/>
        <p:cNvGrpSpPr/>
        <p:nvPr/>
      </p:nvGrpSpPr>
      <p:grpSpPr>
        <a:xfrm>
          <a:off x="0" y="0"/>
          <a:ext cx="0" cy="0"/>
          <a:chOff x="0" y="0"/>
          <a:chExt cx="0" cy="0"/>
        </a:xfrm>
      </p:grpSpPr>
      <p:sp>
        <p:nvSpPr>
          <p:cNvPr id="91" name="Google Shape;91;p15"/>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5"/>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sp>
        <p:nvSpPr>
          <p:cNvPr id="101" name="Google Shape;101;p1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cxnSp>
        <p:nvCxnSpPr>
          <p:cNvPr id="103" name="Google Shape;103;p18"/>
          <p:cNvCxnSpPr/>
          <p:nvPr/>
        </p:nvCxnSpPr>
        <p:spPr>
          <a:xfrm>
            <a:off x="7007735" y="4235850"/>
            <a:ext cx="562200" cy="0"/>
          </a:xfrm>
          <a:prstGeom prst="straightConnector1">
            <a:avLst/>
          </a:prstGeom>
          <a:noFill/>
          <a:ln cap="flat" cmpd="sng" w="76200">
            <a:solidFill>
              <a:schemeClr val="lt2"/>
            </a:solidFill>
            <a:prstDash val="solid"/>
            <a:round/>
            <a:headEnd len="sm" w="sm" type="none"/>
            <a:tailEnd len="sm" w="sm" type="none"/>
          </a:ln>
        </p:spPr>
      </p:cxnSp>
      <p:cxnSp>
        <p:nvCxnSpPr>
          <p:cNvPr id="104" name="Google Shape;104;p18"/>
          <p:cNvCxnSpPr/>
          <p:nvPr/>
        </p:nvCxnSpPr>
        <p:spPr>
          <a:xfrm>
            <a:off x="1575035" y="4211002"/>
            <a:ext cx="562200" cy="0"/>
          </a:xfrm>
          <a:prstGeom prst="straightConnector1">
            <a:avLst/>
          </a:prstGeom>
          <a:noFill/>
          <a:ln cap="flat" cmpd="sng" w="76200">
            <a:solidFill>
              <a:schemeClr val="lt2"/>
            </a:solidFill>
            <a:prstDash val="solid"/>
            <a:round/>
            <a:headEnd len="sm" w="sm" type="none"/>
            <a:tailEnd len="sm" w="sm" type="none"/>
          </a:ln>
        </p:spPr>
      </p:cxnSp>
      <p:grpSp>
        <p:nvGrpSpPr>
          <p:cNvPr id="105" name="Google Shape;105;p18"/>
          <p:cNvGrpSpPr/>
          <p:nvPr/>
        </p:nvGrpSpPr>
        <p:grpSpPr>
          <a:xfrm>
            <a:off x="1004144" y="1362666"/>
            <a:ext cx="7136668" cy="203195"/>
            <a:chOff x="1346429" y="1011300"/>
            <a:chExt cx="6452100" cy="152400"/>
          </a:xfrm>
        </p:grpSpPr>
        <p:cxnSp>
          <p:nvCxnSpPr>
            <p:cNvPr id="106" name="Google Shape;106;p18"/>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07" name="Google Shape;107;p18"/>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08" name="Google Shape;108;p18"/>
          <p:cNvGrpSpPr/>
          <p:nvPr/>
        </p:nvGrpSpPr>
        <p:grpSpPr>
          <a:xfrm>
            <a:off x="1004151" y="5292001"/>
            <a:ext cx="7136668" cy="203195"/>
            <a:chOff x="1346435" y="3969088"/>
            <a:chExt cx="6452100" cy="152400"/>
          </a:xfrm>
        </p:grpSpPr>
        <p:cxnSp>
          <p:nvCxnSpPr>
            <p:cNvPr id="109" name="Google Shape;109;p18"/>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10" name="Google Shape;110;p18"/>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11" name="Google Shape;111;p18"/>
          <p:cNvSpPr txBox="1"/>
          <p:nvPr>
            <p:ph type="ctrTitle"/>
          </p:nvPr>
        </p:nvSpPr>
        <p:spPr>
          <a:xfrm>
            <a:off x="1004150" y="2335685"/>
            <a:ext cx="7136700" cy="13632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12" name="Google Shape;112;p18"/>
          <p:cNvSpPr txBox="1"/>
          <p:nvPr>
            <p:ph idx="1" type="subTitle"/>
          </p:nvPr>
        </p:nvSpPr>
        <p:spPr>
          <a:xfrm>
            <a:off x="2137225" y="3800052"/>
            <a:ext cx="4870500" cy="10569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13" name="Google Shape;113;p1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4" name="Shape 114"/>
        <p:cNvGrpSpPr/>
        <p:nvPr/>
      </p:nvGrpSpPr>
      <p:grpSpPr>
        <a:xfrm>
          <a:off x="0" y="0"/>
          <a:ext cx="0" cy="0"/>
          <a:chOff x="0" y="0"/>
          <a:chExt cx="0" cy="0"/>
        </a:xfrm>
      </p:grpSpPr>
      <p:sp>
        <p:nvSpPr>
          <p:cNvPr id="115" name="Google Shape;115;p19"/>
          <p:cNvSpPr/>
          <p:nvPr/>
        </p:nvSpPr>
        <p:spPr>
          <a:xfrm>
            <a:off x="-50" y="3429200"/>
            <a:ext cx="9144000" cy="34287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9"/>
          <p:cNvSpPr txBox="1"/>
          <p:nvPr>
            <p:ph type="title"/>
          </p:nvPr>
        </p:nvSpPr>
        <p:spPr>
          <a:xfrm>
            <a:off x="311700" y="1086400"/>
            <a:ext cx="8571300" cy="1256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117" name="Google Shape;117;p1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8" name="Shape 118"/>
        <p:cNvGrpSpPr/>
        <p:nvPr/>
      </p:nvGrpSpPr>
      <p:grpSpPr>
        <a:xfrm>
          <a:off x="0" y="0"/>
          <a:ext cx="0" cy="0"/>
          <a:chOff x="0" y="0"/>
          <a:chExt cx="0" cy="0"/>
        </a:xfrm>
      </p:grpSpPr>
      <p:sp>
        <p:nvSpPr>
          <p:cNvPr id="119" name="Google Shape;119;p20"/>
          <p:cNvSpPr/>
          <p:nvPr/>
        </p:nvSpPr>
        <p:spPr>
          <a:xfrm>
            <a:off x="-75" y="6727600"/>
            <a:ext cx="9144000" cy="130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0"/>
          <p:cNvSpPr txBox="1"/>
          <p:nvPr>
            <p:ph type="title"/>
          </p:nvPr>
        </p:nvSpPr>
        <p:spPr>
          <a:xfrm>
            <a:off x="311700" y="593367"/>
            <a:ext cx="8520600" cy="943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21" name="Google Shape;121;p20"/>
          <p:cNvSpPr txBox="1"/>
          <p:nvPr>
            <p:ph idx="1" type="body"/>
          </p:nvPr>
        </p:nvSpPr>
        <p:spPr>
          <a:xfrm>
            <a:off x="311700" y="1688433"/>
            <a:ext cx="8520600" cy="4403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2" name="Google Shape;122;p2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3" name="Shape 123"/>
        <p:cNvGrpSpPr/>
        <p:nvPr/>
      </p:nvGrpSpPr>
      <p:grpSpPr>
        <a:xfrm>
          <a:off x="0" y="0"/>
          <a:ext cx="0" cy="0"/>
          <a:chOff x="0" y="0"/>
          <a:chExt cx="0" cy="0"/>
        </a:xfrm>
      </p:grpSpPr>
      <p:sp>
        <p:nvSpPr>
          <p:cNvPr id="124" name="Google Shape;124;p21"/>
          <p:cNvSpPr txBox="1"/>
          <p:nvPr>
            <p:ph type="title"/>
          </p:nvPr>
        </p:nvSpPr>
        <p:spPr>
          <a:xfrm>
            <a:off x="311700" y="593367"/>
            <a:ext cx="8520600" cy="943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25" name="Google Shape;125;p21"/>
          <p:cNvSpPr txBox="1"/>
          <p:nvPr>
            <p:ph idx="1" type="body"/>
          </p:nvPr>
        </p:nvSpPr>
        <p:spPr>
          <a:xfrm>
            <a:off x="311700" y="1688233"/>
            <a:ext cx="3999900" cy="4403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26" name="Google Shape;126;p21"/>
          <p:cNvSpPr txBox="1"/>
          <p:nvPr>
            <p:ph idx="2" type="body"/>
          </p:nvPr>
        </p:nvSpPr>
        <p:spPr>
          <a:xfrm>
            <a:off x="4832400" y="1688233"/>
            <a:ext cx="3999900" cy="4403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27" name="Google Shape;127;p2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ol i objectes"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593367"/>
            <a:ext cx="8520600" cy="943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30" name="Google Shape;130;p2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33" name="Google Shape;133;p23"/>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4" name="Google Shape;134;p2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135" name="Shape 135"/>
        <p:cNvGrpSpPr/>
        <p:nvPr/>
      </p:nvGrpSpPr>
      <p:grpSpPr>
        <a:xfrm>
          <a:off x="0" y="0"/>
          <a:ext cx="0" cy="0"/>
          <a:chOff x="0" y="0"/>
          <a:chExt cx="0" cy="0"/>
        </a:xfrm>
      </p:grpSpPr>
      <p:sp>
        <p:nvSpPr>
          <p:cNvPr id="136" name="Google Shape;136;p24"/>
          <p:cNvSpPr txBox="1"/>
          <p:nvPr>
            <p:ph type="title"/>
          </p:nvPr>
        </p:nvSpPr>
        <p:spPr>
          <a:xfrm>
            <a:off x="490250" y="701800"/>
            <a:ext cx="5613600" cy="5454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dk2"/>
              </a:buClr>
              <a:buSzPts val="5400"/>
              <a:buNone/>
              <a:defRPr b="0" sz="5400">
                <a:solidFill>
                  <a:schemeClr val="dk2"/>
                </a:solidFill>
              </a:defRPr>
            </a:lvl1pPr>
            <a:lvl2pPr lvl="1" algn="l">
              <a:lnSpc>
                <a:spcPct val="100000"/>
              </a:lnSpc>
              <a:spcBef>
                <a:spcPts val="0"/>
              </a:spcBef>
              <a:spcAft>
                <a:spcPts val="0"/>
              </a:spcAft>
              <a:buClr>
                <a:schemeClr val="dk2"/>
              </a:buClr>
              <a:buSzPts val="5400"/>
              <a:buNone/>
              <a:defRPr b="0" sz="5400">
                <a:solidFill>
                  <a:schemeClr val="dk2"/>
                </a:solidFill>
              </a:defRPr>
            </a:lvl2pPr>
            <a:lvl3pPr lvl="2" algn="l">
              <a:lnSpc>
                <a:spcPct val="100000"/>
              </a:lnSpc>
              <a:spcBef>
                <a:spcPts val="0"/>
              </a:spcBef>
              <a:spcAft>
                <a:spcPts val="0"/>
              </a:spcAft>
              <a:buClr>
                <a:schemeClr val="dk2"/>
              </a:buClr>
              <a:buSzPts val="5400"/>
              <a:buNone/>
              <a:defRPr b="0" sz="5400">
                <a:solidFill>
                  <a:schemeClr val="dk2"/>
                </a:solidFill>
              </a:defRPr>
            </a:lvl3pPr>
            <a:lvl4pPr lvl="3" algn="l">
              <a:lnSpc>
                <a:spcPct val="100000"/>
              </a:lnSpc>
              <a:spcBef>
                <a:spcPts val="0"/>
              </a:spcBef>
              <a:spcAft>
                <a:spcPts val="0"/>
              </a:spcAft>
              <a:buClr>
                <a:schemeClr val="dk2"/>
              </a:buClr>
              <a:buSzPts val="5400"/>
              <a:buNone/>
              <a:defRPr b="0" sz="5400">
                <a:solidFill>
                  <a:schemeClr val="dk2"/>
                </a:solidFill>
              </a:defRPr>
            </a:lvl4pPr>
            <a:lvl5pPr lvl="4" algn="l">
              <a:lnSpc>
                <a:spcPct val="100000"/>
              </a:lnSpc>
              <a:spcBef>
                <a:spcPts val="0"/>
              </a:spcBef>
              <a:spcAft>
                <a:spcPts val="0"/>
              </a:spcAft>
              <a:buClr>
                <a:schemeClr val="dk2"/>
              </a:buClr>
              <a:buSzPts val="5400"/>
              <a:buNone/>
              <a:defRPr b="0" sz="5400">
                <a:solidFill>
                  <a:schemeClr val="dk2"/>
                </a:solidFill>
              </a:defRPr>
            </a:lvl5pPr>
            <a:lvl6pPr lvl="5" algn="l">
              <a:lnSpc>
                <a:spcPct val="100000"/>
              </a:lnSpc>
              <a:spcBef>
                <a:spcPts val="0"/>
              </a:spcBef>
              <a:spcAft>
                <a:spcPts val="0"/>
              </a:spcAft>
              <a:buClr>
                <a:schemeClr val="dk2"/>
              </a:buClr>
              <a:buSzPts val="5400"/>
              <a:buNone/>
              <a:defRPr b="0" sz="5400">
                <a:solidFill>
                  <a:schemeClr val="dk2"/>
                </a:solidFill>
              </a:defRPr>
            </a:lvl6pPr>
            <a:lvl7pPr lvl="6" algn="l">
              <a:lnSpc>
                <a:spcPct val="100000"/>
              </a:lnSpc>
              <a:spcBef>
                <a:spcPts val="0"/>
              </a:spcBef>
              <a:spcAft>
                <a:spcPts val="0"/>
              </a:spcAft>
              <a:buClr>
                <a:schemeClr val="dk2"/>
              </a:buClr>
              <a:buSzPts val="5400"/>
              <a:buNone/>
              <a:defRPr b="0" sz="5400">
                <a:solidFill>
                  <a:schemeClr val="dk2"/>
                </a:solidFill>
              </a:defRPr>
            </a:lvl7pPr>
            <a:lvl8pPr lvl="7" algn="l">
              <a:lnSpc>
                <a:spcPct val="100000"/>
              </a:lnSpc>
              <a:spcBef>
                <a:spcPts val="0"/>
              </a:spcBef>
              <a:spcAft>
                <a:spcPts val="0"/>
              </a:spcAft>
              <a:buClr>
                <a:schemeClr val="dk2"/>
              </a:buClr>
              <a:buSzPts val="5400"/>
              <a:buNone/>
              <a:defRPr b="0" sz="5400">
                <a:solidFill>
                  <a:schemeClr val="dk2"/>
                </a:solidFill>
              </a:defRPr>
            </a:lvl8pPr>
            <a:lvl9pPr lvl="8" algn="l">
              <a:lnSpc>
                <a:spcPct val="100000"/>
              </a:lnSpc>
              <a:spcBef>
                <a:spcPts val="0"/>
              </a:spcBef>
              <a:spcAft>
                <a:spcPts val="0"/>
              </a:spcAft>
              <a:buClr>
                <a:schemeClr val="dk2"/>
              </a:buClr>
              <a:buSzPts val="5400"/>
              <a:buNone/>
              <a:defRPr b="0" sz="5400">
                <a:solidFill>
                  <a:schemeClr val="dk2"/>
                </a:solidFill>
              </a:defRPr>
            </a:lvl9pPr>
          </a:lstStyle>
          <a:p/>
        </p:txBody>
      </p:sp>
      <p:sp>
        <p:nvSpPr>
          <p:cNvPr id="137" name="Google Shape;137;p2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8" name="Shape 138"/>
        <p:cNvGrpSpPr/>
        <p:nvPr/>
      </p:nvGrpSpPr>
      <p:grpSpPr>
        <a:xfrm>
          <a:off x="0" y="0"/>
          <a:ext cx="0" cy="0"/>
          <a:chOff x="0" y="0"/>
          <a:chExt cx="0" cy="0"/>
        </a:xfrm>
      </p:grpSpPr>
      <p:sp>
        <p:nvSpPr>
          <p:cNvPr id="139" name="Google Shape;139;p25"/>
          <p:cNvSpPr/>
          <p:nvPr/>
        </p:nvSpPr>
        <p:spPr>
          <a:xfrm>
            <a:off x="4572000" y="0"/>
            <a:ext cx="4572000" cy="6858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0" name="Google Shape;140;p25"/>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141" name="Google Shape;141;p25"/>
          <p:cNvSpPr txBox="1"/>
          <p:nvPr>
            <p:ph type="title"/>
          </p:nvPr>
        </p:nvSpPr>
        <p:spPr>
          <a:xfrm>
            <a:off x="265500" y="1386233"/>
            <a:ext cx="4045200" cy="2234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42" name="Google Shape;142;p25"/>
          <p:cNvSpPr txBox="1"/>
          <p:nvPr>
            <p:ph idx="1" type="subTitle"/>
          </p:nvPr>
        </p:nvSpPr>
        <p:spPr>
          <a:xfrm>
            <a:off x="265500" y="3635833"/>
            <a:ext cx="4045200" cy="1646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3" name="Google Shape;143;p25"/>
          <p:cNvSpPr txBox="1"/>
          <p:nvPr>
            <p:ph idx="2" type="body"/>
          </p:nvPr>
        </p:nvSpPr>
        <p:spPr>
          <a:xfrm>
            <a:off x="4939500" y="965600"/>
            <a:ext cx="3837000" cy="49269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144" name="Google Shape;144;p2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5" name="Shape 145"/>
        <p:cNvGrpSpPr/>
        <p:nvPr/>
      </p:nvGrpSpPr>
      <p:grpSpPr>
        <a:xfrm>
          <a:off x="0" y="0"/>
          <a:ext cx="0" cy="0"/>
          <a:chOff x="0" y="0"/>
          <a:chExt cx="0" cy="0"/>
        </a:xfrm>
      </p:grpSpPr>
      <p:sp>
        <p:nvSpPr>
          <p:cNvPr id="146" name="Google Shape;146;p26"/>
          <p:cNvSpPr txBox="1"/>
          <p:nvPr>
            <p:ph idx="1" type="body"/>
          </p:nvPr>
        </p:nvSpPr>
        <p:spPr>
          <a:xfrm>
            <a:off x="311700" y="5640967"/>
            <a:ext cx="5998800" cy="7983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147" name="Google Shape;147;p2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8" name="Shape 148"/>
        <p:cNvGrpSpPr/>
        <p:nvPr/>
      </p:nvGrpSpPr>
      <p:grpSpPr>
        <a:xfrm>
          <a:off x="0" y="0"/>
          <a:ext cx="0" cy="0"/>
          <a:chOff x="0" y="0"/>
          <a:chExt cx="0" cy="0"/>
        </a:xfrm>
      </p:grpSpPr>
      <p:sp>
        <p:nvSpPr>
          <p:cNvPr id="149" name="Google Shape;149;p27"/>
          <p:cNvSpPr/>
          <p:nvPr/>
        </p:nvSpPr>
        <p:spPr>
          <a:xfrm>
            <a:off x="-75" y="6727600"/>
            <a:ext cx="9144000" cy="130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7"/>
          <p:cNvSpPr txBox="1"/>
          <p:nvPr>
            <p:ph hasCustomPrompt="1" type="title"/>
          </p:nvPr>
        </p:nvSpPr>
        <p:spPr>
          <a:xfrm>
            <a:off x="311700" y="1739800"/>
            <a:ext cx="8520600" cy="2051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151" name="Google Shape;151;p27"/>
          <p:cNvSpPr txBox="1"/>
          <p:nvPr>
            <p:ph idx="1" type="body"/>
          </p:nvPr>
        </p:nvSpPr>
        <p:spPr>
          <a:xfrm>
            <a:off x="311700" y="3994200"/>
            <a:ext cx="8520600" cy="14289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52" name="Google Shape;152;p2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ctes" type="twoObj">
  <p:cSld name="TWO_OBJECTS">
    <p:spTree>
      <p:nvGrpSpPr>
        <p:cNvPr id="27" name="Shape 27"/>
        <p:cNvGrpSpPr/>
        <p:nvPr/>
      </p:nvGrpSpPr>
      <p:grpSpPr>
        <a:xfrm>
          <a:off x="0" y="0"/>
          <a:ext cx="0" cy="0"/>
          <a:chOff x="0" y="0"/>
          <a:chExt cx="0" cy="0"/>
        </a:xfrm>
      </p:grpSpPr>
      <p:sp>
        <p:nvSpPr>
          <p:cNvPr id="28" name="Google Shape;28;p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 type="blank">
  <p:cSld name="BLANK">
    <p:spTree>
      <p:nvGrpSpPr>
        <p:cNvPr id="34" name="Shape 34"/>
        <p:cNvGrpSpPr/>
        <p:nvPr/>
      </p:nvGrpSpPr>
      <p:grpSpPr>
        <a:xfrm>
          <a:off x="0" y="0"/>
          <a:ext cx="0" cy="0"/>
          <a:chOff x="0" y="0"/>
          <a:chExt cx="0" cy="0"/>
        </a:xfrm>
      </p:grpSpPr>
      <p:sp>
        <p:nvSpPr>
          <p:cNvPr id="35" name="Google Shape;35;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ítulo y objetos">
  <p:cSld name="3_Título y objetos">
    <p:spTree>
      <p:nvGrpSpPr>
        <p:cNvPr id="38" name="Shape 38"/>
        <p:cNvGrpSpPr/>
        <p:nvPr/>
      </p:nvGrpSpPr>
      <p:grpSpPr>
        <a:xfrm>
          <a:off x="0" y="0"/>
          <a:ext cx="0" cy="0"/>
          <a:chOff x="0" y="0"/>
          <a:chExt cx="0" cy="0"/>
        </a:xfrm>
      </p:grpSpPr>
      <p:sp>
        <p:nvSpPr>
          <p:cNvPr id="39" name="Google Shape;39;p6"/>
          <p:cNvSpPr txBox="1"/>
          <p:nvPr>
            <p:ph idx="1" type="body"/>
          </p:nvPr>
        </p:nvSpPr>
        <p:spPr>
          <a:xfrm>
            <a:off x="467545" y="1196753"/>
            <a:ext cx="8228013" cy="125572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10" type="dt"/>
          </p:nvPr>
        </p:nvSpPr>
        <p:spPr>
          <a:xfrm>
            <a:off x="685801" y="6248402"/>
            <a:ext cx="1903413" cy="45561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 type="twoTxTwoObj">
  <p:cSld name="TWO_OBJECTS_WITH_TEXT">
    <p:spTree>
      <p:nvGrpSpPr>
        <p:cNvPr id="41" name="Shape 41"/>
        <p:cNvGrpSpPr/>
        <p:nvPr/>
      </p:nvGrpSpPr>
      <p:grpSpPr>
        <a:xfrm>
          <a:off x="0" y="0"/>
          <a:ext cx="0" cy="0"/>
          <a:chOff x="0" y="0"/>
          <a:chExt cx="0" cy="0"/>
        </a:xfrm>
      </p:grpSpPr>
      <p:sp>
        <p:nvSpPr>
          <p:cNvPr id="42" name="Google Shape;42;p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7"/>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7"/>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p8"/>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 name="Google Shape;52;p8"/>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3" name="Google Shape;53;p8"/>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ol i objectes">
  <p:cSld name="1_Títol i objectes">
    <p:spTree>
      <p:nvGrpSpPr>
        <p:cNvPr id="54" name="Shape 54"/>
        <p:cNvGrpSpPr/>
        <p:nvPr/>
      </p:nvGrpSpPr>
      <p:grpSpPr>
        <a:xfrm>
          <a:off x="0" y="0"/>
          <a:ext cx="0" cy="0"/>
          <a:chOff x="0" y="0"/>
          <a:chExt cx="0" cy="0"/>
        </a:xfrm>
      </p:grpSpPr>
      <p:sp>
        <p:nvSpPr>
          <p:cNvPr id="55" name="Google Shape;55;p9"/>
          <p:cNvSpPr txBox="1"/>
          <p:nvPr>
            <p:ph type="title"/>
          </p:nvPr>
        </p:nvSpPr>
        <p:spPr>
          <a:xfrm>
            <a:off x="357188" y="573088"/>
            <a:ext cx="8571300" cy="5064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dk1"/>
              </a:buClr>
              <a:buSzPts val="11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9"/>
          <p:cNvSpPr txBox="1"/>
          <p:nvPr>
            <p:ph idx="1" type="body"/>
          </p:nvPr>
        </p:nvSpPr>
        <p:spPr>
          <a:xfrm>
            <a:off x="356400" y="2059201"/>
            <a:ext cx="8463900" cy="3674000"/>
          </a:xfrm>
          <a:prstGeom prst="rect">
            <a:avLst/>
          </a:prstGeom>
          <a:noFill/>
          <a:ln>
            <a:noFill/>
          </a:ln>
        </p:spPr>
        <p:txBody>
          <a:bodyPr anchorCtr="0" anchor="t" bIns="34275" lIns="68575" spcFirstLastPara="1" rIns="68575" wrap="square" tIns="34275">
            <a:noAutofit/>
          </a:bodyPr>
          <a:lstStyle>
            <a:lvl1pPr indent="-317500" lvl="0" marL="457200" algn="l">
              <a:lnSpc>
                <a:spcPct val="100000"/>
              </a:lnSpc>
              <a:spcBef>
                <a:spcPts val="300"/>
              </a:spcBef>
              <a:spcAft>
                <a:spcPts val="0"/>
              </a:spcAft>
              <a:buClr>
                <a:schemeClr val="dk1"/>
              </a:buClr>
              <a:buSzPts val="1400"/>
              <a:buChar char="⬜"/>
              <a:defRPr/>
            </a:lvl1pPr>
            <a:lvl2pPr indent="-317500" lvl="1" marL="914400" algn="l">
              <a:lnSpc>
                <a:spcPct val="100000"/>
              </a:lnSpc>
              <a:spcBef>
                <a:spcPts val="300"/>
              </a:spcBef>
              <a:spcAft>
                <a:spcPts val="0"/>
              </a:spcAft>
              <a:buClr>
                <a:schemeClr val="dk1"/>
              </a:buClr>
              <a:buSzPts val="1400"/>
              <a:buChar char="▪"/>
              <a:defRPr/>
            </a:lvl2pPr>
            <a:lvl3pPr indent="-317500" lvl="2" marL="1371600" algn="l">
              <a:lnSpc>
                <a:spcPct val="100000"/>
              </a:lnSpc>
              <a:spcBef>
                <a:spcPts val="300"/>
              </a:spcBef>
              <a:spcAft>
                <a:spcPts val="0"/>
              </a:spcAft>
              <a:buClr>
                <a:schemeClr val="dk1"/>
              </a:buClr>
              <a:buSzPts val="1400"/>
              <a:buChar char="–"/>
              <a:defRPr/>
            </a:lvl3pPr>
            <a:lvl4pPr indent="-317500" lvl="3" marL="1828800" algn="l">
              <a:lnSpc>
                <a:spcPct val="100000"/>
              </a:lnSpc>
              <a:spcBef>
                <a:spcPts val="300"/>
              </a:spcBef>
              <a:spcAft>
                <a:spcPts val="0"/>
              </a:spcAft>
              <a:buClr>
                <a:schemeClr val="dk1"/>
              </a:buClr>
              <a:buSzPts val="1400"/>
              <a:buChar char="–"/>
              <a:defRPr/>
            </a:lvl4pPr>
            <a:lvl5pPr indent="-317500" lvl="4" marL="2286000" algn="l">
              <a:lnSpc>
                <a:spcPct val="100000"/>
              </a:lnSpc>
              <a:spcBef>
                <a:spcPts val="300"/>
              </a:spcBef>
              <a:spcAft>
                <a:spcPts val="0"/>
              </a:spcAft>
              <a:buClr>
                <a:schemeClr val="dk1"/>
              </a:buClr>
              <a:buSzPts val="140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57" name="Google Shape;57;p9"/>
          <p:cNvSpPr txBox="1"/>
          <p:nvPr>
            <p:ph idx="2" type="body"/>
          </p:nvPr>
        </p:nvSpPr>
        <p:spPr>
          <a:xfrm>
            <a:off x="356399" y="1268413"/>
            <a:ext cx="8571600" cy="4284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300"/>
              </a:spcBef>
              <a:spcAft>
                <a:spcPts val="0"/>
              </a:spcAft>
              <a:buClr>
                <a:schemeClr val="dk1"/>
              </a:buClr>
              <a:buSzPts val="1700"/>
              <a:buFont typeface="Arial"/>
              <a:buNone/>
              <a:defRPr b="1" sz="1700"/>
            </a:lvl1pPr>
            <a:lvl2pPr indent="-317500" lvl="1" marL="914400" algn="l">
              <a:lnSpc>
                <a:spcPct val="100000"/>
              </a:lnSpc>
              <a:spcBef>
                <a:spcPts val="300"/>
              </a:spcBef>
              <a:spcAft>
                <a:spcPts val="0"/>
              </a:spcAft>
              <a:buClr>
                <a:schemeClr val="dk1"/>
              </a:buClr>
              <a:buSzPts val="1400"/>
              <a:buChar char="▪"/>
              <a:defRPr/>
            </a:lvl2pPr>
            <a:lvl3pPr indent="-317500" lvl="2" marL="1371600" algn="l">
              <a:lnSpc>
                <a:spcPct val="100000"/>
              </a:lnSpc>
              <a:spcBef>
                <a:spcPts val="300"/>
              </a:spcBef>
              <a:spcAft>
                <a:spcPts val="0"/>
              </a:spcAft>
              <a:buClr>
                <a:schemeClr val="dk1"/>
              </a:buClr>
              <a:buSzPts val="1400"/>
              <a:buChar char="–"/>
              <a:defRPr/>
            </a:lvl3pPr>
            <a:lvl4pPr indent="-317500" lvl="3" marL="1828800" algn="l">
              <a:lnSpc>
                <a:spcPct val="100000"/>
              </a:lnSpc>
              <a:spcBef>
                <a:spcPts val="300"/>
              </a:spcBef>
              <a:spcAft>
                <a:spcPts val="0"/>
              </a:spcAft>
              <a:buClr>
                <a:schemeClr val="dk1"/>
              </a:buClr>
              <a:buSzPts val="1400"/>
              <a:buChar char="–"/>
              <a:defRPr/>
            </a:lvl4pPr>
            <a:lvl5pPr indent="-317500" lvl="4" marL="2286000" algn="l">
              <a:lnSpc>
                <a:spcPct val="100000"/>
              </a:lnSpc>
              <a:spcBef>
                <a:spcPts val="300"/>
              </a:spcBef>
              <a:spcAft>
                <a:spcPts val="0"/>
              </a:spcAft>
              <a:buClr>
                <a:schemeClr val="dk1"/>
              </a:buClr>
              <a:buSzPts val="1400"/>
              <a:buChar char="–"/>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58" name="Google Shape;58;p9"/>
          <p:cNvSpPr txBox="1"/>
          <p:nvPr>
            <p:ph idx="12" type="sldNum"/>
          </p:nvPr>
        </p:nvSpPr>
        <p:spPr>
          <a:xfrm>
            <a:off x="6794897" y="6351588"/>
            <a:ext cx="21336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çalera de la secció" type="secHead">
  <p:cSld name="SECTION_HEADER">
    <p:spTree>
      <p:nvGrpSpPr>
        <p:cNvPr id="59" name="Shape 59"/>
        <p:cNvGrpSpPr/>
        <p:nvPr/>
      </p:nvGrpSpPr>
      <p:grpSpPr>
        <a:xfrm>
          <a:off x="0" y="0"/>
          <a:ext cx="0" cy="0"/>
          <a:chOff x="0" y="0"/>
          <a:chExt cx="0" cy="0"/>
        </a:xfrm>
      </p:grpSpPr>
      <p:sp>
        <p:nvSpPr>
          <p:cNvPr id="60" name="Google Shape;60;p10"/>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0"/>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2" name="Google Shape;62;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96" name="Shape 96"/>
        <p:cNvGrpSpPr/>
        <p:nvPr/>
      </p:nvGrpSpPr>
      <p:grpSpPr>
        <a:xfrm>
          <a:off x="0" y="0"/>
          <a:ext cx="0" cy="0"/>
          <a:chOff x="0" y="0"/>
          <a:chExt cx="0" cy="0"/>
        </a:xfrm>
      </p:grpSpPr>
      <p:sp>
        <p:nvSpPr>
          <p:cNvPr id="97" name="Google Shape;97;p16"/>
          <p:cNvSpPr txBox="1"/>
          <p:nvPr>
            <p:ph type="title"/>
          </p:nvPr>
        </p:nvSpPr>
        <p:spPr>
          <a:xfrm>
            <a:off x="311700" y="593367"/>
            <a:ext cx="8520600" cy="9432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1pPr>
            <a:lvl2pPr lvl="1"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2pPr>
            <a:lvl3pPr lvl="2"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3pPr>
            <a:lvl4pPr lvl="3"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4pPr>
            <a:lvl5pPr lvl="4"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5pPr>
            <a:lvl6pPr lvl="5"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6pPr>
            <a:lvl7pPr lvl="6"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7pPr>
            <a:lvl8pPr lvl="7"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8pPr>
            <a:lvl9pPr lvl="8"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9pPr>
          </a:lstStyle>
          <a:p/>
        </p:txBody>
      </p:sp>
      <p:sp>
        <p:nvSpPr>
          <p:cNvPr id="98" name="Google Shape;98;p16"/>
          <p:cNvSpPr txBox="1"/>
          <p:nvPr>
            <p:ph idx="1" type="body"/>
          </p:nvPr>
        </p:nvSpPr>
        <p:spPr>
          <a:xfrm>
            <a:off x="311700" y="1688433"/>
            <a:ext cx="8520600" cy="44037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99" name="Google Shape;99;p1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ca-E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gif"/><Relationship Id="rId4" Type="http://schemas.openxmlformats.org/officeDocument/2006/relationships/image" Target="../media/image3.jpg"/><Relationship Id="rId5" Type="http://schemas.openxmlformats.org/officeDocument/2006/relationships/image" Target="../media/image1.jp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3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www.youtube.com/watch?v=XvbSCAPRV2Y" TargetMode="External"/><Relationship Id="rId4" Type="http://schemas.openxmlformats.org/officeDocument/2006/relationships/image" Target="../media/image20.jpg"/><Relationship Id="rId5" Type="http://schemas.openxmlformats.org/officeDocument/2006/relationships/image" Target="../media/image16.jpg"/></Relationships>
</file>

<file path=ppt/slides/_rels/slide12.xml.rels><?xml version="1.0" encoding="UTF-8" standalone="yes"?><Relationships xmlns="http://schemas.openxmlformats.org/package/2006/relationships"><Relationship Id="rId11" Type="http://schemas.openxmlformats.org/officeDocument/2006/relationships/image" Target="../media/image31.png"/><Relationship Id="rId10"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hyperlink" Target="https://agora.xtec.cat/escolacolors/" TargetMode="External"/><Relationship Id="rId9" Type="http://schemas.openxmlformats.org/officeDocument/2006/relationships/image" Target="../media/image27.png"/><Relationship Id="rId5" Type="http://schemas.openxmlformats.org/officeDocument/2006/relationships/hyperlink" Target="https://earth.google.com/web/search/AFA+Escola+Colors,+Carrer+Valldoriolf,+Barcelona/@41.6178808,2.3019353,198.57720877a,765.96046227d,35y,0h,0t,0r/data=CigiJgokCQboNl6nz0RAEVU5zGr5y0RAGbQl-zG5lgJAIfiSTkXkFwJA" TargetMode="External"/><Relationship Id="rId6" Type="http://schemas.openxmlformats.org/officeDocument/2006/relationships/image" Target="../media/image32.png"/><Relationship Id="rId7" Type="http://schemas.openxmlformats.org/officeDocument/2006/relationships/hyperlink" Target="https://youtu.be/4kNWgpxLGCE" TargetMode="External"/><Relationship Id="rId8"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0" Type="http://schemas.openxmlformats.org/officeDocument/2006/relationships/image" Target="../media/image43.png"/><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8.png"/><Relationship Id="rId5" Type="http://schemas.openxmlformats.org/officeDocument/2006/relationships/image" Target="../media/image37.png"/><Relationship Id="rId6" Type="http://schemas.openxmlformats.org/officeDocument/2006/relationships/image" Target="../media/image34.png"/><Relationship Id="rId7" Type="http://schemas.openxmlformats.org/officeDocument/2006/relationships/image" Target="../media/image44.png"/><Relationship Id="rId8"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42.png"/><Relationship Id="rId4" Type="http://schemas.openxmlformats.org/officeDocument/2006/relationships/image" Target="../media/image40.jpg"/><Relationship Id="rId5" Type="http://schemas.openxmlformats.org/officeDocument/2006/relationships/hyperlink" Target="http://drive.google.com/file/d/1QvTY0m98-ohwa0T4su2xD_gh6R7MKhM3/view" TargetMode="External"/><Relationship Id="rId6" Type="http://schemas.openxmlformats.org/officeDocument/2006/relationships/image" Target="../media/image35.jpg"/><Relationship Id="rId7"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youtube.com/watch?v=4f1oam_u6ZE"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11.jpg"/><Relationship Id="rId5" Type="http://schemas.openxmlformats.org/officeDocument/2006/relationships/image" Target="../media/image2.png"/><Relationship Id="rId6" Type="http://schemas.openxmlformats.org/officeDocument/2006/relationships/image" Target="../media/image7.jpg"/><Relationship Id="rId7" Type="http://schemas.openxmlformats.org/officeDocument/2006/relationships/image" Target="../media/image4.png"/><Relationship Id="rId8"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9.jpg"/><Relationship Id="rId5" Type="http://schemas.openxmlformats.org/officeDocument/2006/relationships/image" Target="../media/image17.jpg"/><Relationship Id="rId6" Type="http://schemas.openxmlformats.org/officeDocument/2006/relationships/image" Target="../media/image9.jpg"/><Relationship Id="rId7"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hyperlink" Target="https://view.genial.ly/62618eff09de1a001aca5d6c/guide-copy-in-english-mc-esam-tilc" TargetMode="External"/><Relationship Id="rId5"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ctrTitle"/>
          </p:nvPr>
        </p:nvSpPr>
        <p:spPr>
          <a:xfrm>
            <a:off x="0" y="776567"/>
            <a:ext cx="9144000" cy="95410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C0000"/>
              </a:buClr>
              <a:buSzPts val="4000"/>
              <a:buFont typeface="Calibri"/>
              <a:buNone/>
            </a:pPr>
            <a:r>
              <a:rPr b="1" lang="ca-ES" sz="4000">
                <a:solidFill>
                  <a:srgbClr val="CC0000"/>
                </a:solidFill>
              </a:rPr>
              <a:t>The Catalan Education System </a:t>
            </a:r>
            <a:br>
              <a:rPr b="1" lang="ca-ES" sz="4000">
                <a:solidFill>
                  <a:srgbClr val="CC0000"/>
                </a:solidFill>
              </a:rPr>
            </a:br>
            <a:r>
              <a:rPr b="1" lang="ca-ES" sz="4000">
                <a:solidFill>
                  <a:srgbClr val="CC0000"/>
                </a:solidFill>
              </a:rPr>
              <a:t>at a Glance</a:t>
            </a:r>
            <a:endParaRPr b="1" sz="4000"/>
          </a:p>
        </p:txBody>
      </p:sp>
      <p:sp>
        <p:nvSpPr>
          <p:cNvPr id="159" name="Google Shape;159;p28"/>
          <p:cNvSpPr/>
          <p:nvPr/>
        </p:nvSpPr>
        <p:spPr>
          <a:xfrm>
            <a:off x="2087724" y="4760885"/>
            <a:ext cx="4968552"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ca-ES" sz="2000" u="none" cap="none" strike="noStrike">
                <a:solidFill>
                  <a:schemeClr val="dk1"/>
                </a:solidFill>
                <a:latin typeface="Calibri"/>
                <a:ea typeface="Calibri"/>
                <a:cs typeface="Calibri"/>
                <a:sym typeface="Calibri"/>
              </a:rPr>
              <a:t>Ministry of education of Catalonia</a:t>
            </a:r>
            <a:endParaRPr b="0" i="0" sz="2000" u="none" cap="none" strike="noStrike">
              <a:solidFill>
                <a:schemeClr val="dk1"/>
              </a:solidFill>
              <a:latin typeface="Calibri"/>
              <a:ea typeface="Calibri"/>
              <a:cs typeface="Calibri"/>
              <a:sym typeface="Calibri"/>
            </a:endParaRPr>
          </a:p>
        </p:txBody>
      </p:sp>
      <p:pic>
        <p:nvPicPr>
          <p:cNvPr id="160" name="Google Shape;160;p28"/>
          <p:cNvPicPr preferRelativeResize="0"/>
          <p:nvPr/>
        </p:nvPicPr>
        <p:blipFill rotWithShape="1">
          <a:blip r:embed="rId3">
            <a:alphaModFix/>
          </a:blip>
          <a:srcRect b="0" l="0" r="0" t="0"/>
          <a:stretch/>
        </p:blipFill>
        <p:spPr>
          <a:xfrm>
            <a:off x="2352675" y="1907517"/>
            <a:ext cx="4438650" cy="2676525"/>
          </a:xfrm>
          <a:prstGeom prst="rect">
            <a:avLst/>
          </a:prstGeom>
          <a:noFill/>
          <a:ln>
            <a:noFill/>
          </a:ln>
        </p:spPr>
      </p:pic>
      <p:pic>
        <p:nvPicPr>
          <p:cNvPr id="161" name="Google Shape;161;p28"/>
          <p:cNvPicPr preferRelativeResize="0"/>
          <p:nvPr/>
        </p:nvPicPr>
        <p:blipFill rotWithShape="1">
          <a:blip r:embed="rId4">
            <a:alphaModFix/>
          </a:blip>
          <a:srcRect b="0" l="0" r="0" t="0"/>
          <a:stretch/>
        </p:blipFill>
        <p:spPr>
          <a:xfrm>
            <a:off x="365739" y="5438981"/>
            <a:ext cx="1124014" cy="1124014"/>
          </a:xfrm>
          <a:prstGeom prst="rect">
            <a:avLst/>
          </a:prstGeom>
          <a:noFill/>
          <a:ln>
            <a:noFill/>
          </a:ln>
        </p:spPr>
      </p:pic>
      <p:pic>
        <p:nvPicPr>
          <p:cNvPr id="162" name="Google Shape;162;p28"/>
          <p:cNvPicPr preferRelativeResize="0"/>
          <p:nvPr/>
        </p:nvPicPr>
        <p:blipFill rotWithShape="1">
          <a:blip r:embed="rId5">
            <a:alphaModFix/>
          </a:blip>
          <a:srcRect b="0" l="0" r="0" t="0"/>
          <a:stretch/>
        </p:blipFill>
        <p:spPr>
          <a:xfrm>
            <a:off x="1674600" y="5575422"/>
            <a:ext cx="2101609" cy="851131"/>
          </a:xfrm>
          <a:prstGeom prst="rect">
            <a:avLst/>
          </a:prstGeom>
          <a:noFill/>
          <a:ln>
            <a:noFill/>
          </a:ln>
        </p:spPr>
      </p:pic>
      <p:pic>
        <p:nvPicPr>
          <p:cNvPr id="163" name="Google Shape;163;p28"/>
          <p:cNvPicPr preferRelativeResize="0"/>
          <p:nvPr/>
        </p:nvPicPr>
        <p:blipFill rotWithShape="1">
          <a:blip r:embed="rId6">
            <a:alphaModFix/>
          </a:blip>
          <a:srcRect b="0" l="0" r="0" t="0"/>
          <a:stretch/>
        </p:blipFill>
        <p:spPr>
          <a:xfrm>
            <a:off x="6277511" y="5160995"/>
            <a:ext cx="2463145" cy="14778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7"/>
          <p:cNvSpPr txBox="1"/>
          <p:nvPr>
            <p:ph idx="4294967295" type="title"/>
          </p:nvPr>
        </p:nvSpPr>
        <p:spPr>
          <a:xfrm>
            <a:off x="628650" y="415801"/>
            <a:ext cx="7886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b="1" lang="ca-ES">
                <a:solidFill>
                  <a:srgbClr val="C00000"/>
                </a:solidFill>
              </a:rPr>
              <a:t>ESCOLA SANT JORDI</a:t>
            </a:r>
            <a:endParaRPr b="1">
              <a:solidFill>
                <a:srgbClr val="C00000"/>
              </a:solidFill>
            </a:endParaRPr>
          </a:p>
        </p:txBody>
      </p:sp>
      <p:pic>
        <p:nvPicPr>
          <p:cNvPr id="291" name="Google Shape;291;p37"/>
          <p:cNvPicPr preferRelativeResize="0"/>
          <p:nvPr/>
        </p:nvPicPr>
        <p:blipFill rotWithShape="1">
          <a:blip r:embed="rId3">
            <a:alphaModFix/>
          </a:blip>
          <a:srcRect b="0" l="0" r="0" t="0"/>
          <a:stretch/>
        </p:blipFill>
        <p:spPr>
          <a:xfrm>
            <a:off x="348588" y="2055625"/>
            <a:ext cx="3507524" cy="3336525"/>
          </a:xfrm>
          <a:prstGeom prst="rect">
            <a:avLst/>
          </a:prstGeom>
          <a:noFill/>
          <a:ln>
            <a:noFill/>
          </a:ln>
        </p:spPr>
      </p:pic>
      <p:sp>
        <p:nvSpPr>
          <p:cNvPr id="292" name="Google Shape;292;p37"/>
          <p:cNvSpPr txBox="1"/>
          <p:nvPr/>
        </p:nvSpPr>
        <p:spPr>
          <a:xfrm>
            <a:off x="1649050" y="5706275"/>
            <a:ext cx="6177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ca-ES" sz="2000" u="none" cap="none" strike="noStrike">
                <a:solidFill>
                  <a:srgbClr val="000000"/>
                </a:solidFill>
                <a:latin typeface="Calibri"/>
                <a:ea typeface="Calibri"/>
                <a:cs typeface="Calibri"/>
                <a:sym typeface="Calibri"/>
              </a:rPr>
              <a:t>L’AMETLLA DE MAR, TARRAGONA</a:t>
            </a:r>
            <a:endParaRPr b="0" i="0" sz="2000" u="none" cap="none" strike="noStrike">
              <a:solidFill>
                <a:srgbClr val="000000"/>
              </a:solidFill>
              <a:latin typeface="Calibri"/>
              <a:ea typeface="Calibri"/>
              <a:cs typeface="Calibri"/>
              <a:sym typeface="Calibri"/>
            </a:endParaRPr>
          </a:p>
        </p:txBody>
      </p:sp>
      <p:pic>
        <p:nvPicPr>
          <p:cNvPr id="293" name="Google Shape;293;p37"/>
          <p:cNvPicPr preferRelativeResize="0"/>
          <p:nvPr/>
        </p:nvPicPr>
        <p:blipFill rotWithShape="1">
          <a:blip r:embed="rId4">
            <a:alphaModFix/>
          </a:blip>
          <a:srcRect b="0" l="0" r="0" t="0"/>
          <a:stretch/>
        </p:blipFill>
        <p:spPr>
          <a:xfrm>
            <a:off x="4401125" y="2088338"/>
            <a:ext cx="4414200" cy="3271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8"/>
          <p:cNvSpPr txBox="1"/>
          <p:nvPr>
            <p:ph idx="1" type="body"/>
          </p:nvPr>
        </p:nvSpPr>
        <p:spPr>
          <a:xfrm>
            <a:off x="577050" y="5929500"/>
            <a:ext cx="7638900" cy="7665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1800"/>
              <a:buNone/>
            </a:pPr>
            <a:r>
              <a:rPr lang="ca-ES" u="sng">
                <a:solidFill>
                  <a:schemeClr val="hlink"/>
                </a:solidFill>
                <a:hlinkClick r:id="rId3"/>
              </a:rPr>
              <a:t>VIDEO PRESENTACIÓN</a:t>
            </a:r>
            <a:endParaRPr/>
          </a:p>
        </p:txBody>
      </p:sp>
      <p:sp>
        <p:nvSpPr>
          <p:cNvPr id="300" name="Google Shape;300;p38"/>
          <p:cNvSpPr txBox="1"/>
          <p:nvPr/>
        </p:nvSpPr>
        <p:spPr>
          <a:xfrm>
            <a:off x="837625" y="497325"/>
            <a:ext cx="76389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500"/>
              <a:buFont typeface="Arial"/>
              <a:buNone/>
            </a:pPr>
            <a:r>
              <a:rPr b="1" i="0" lang="ca-ES" sz="3500" u="none" cap="none" strike="noStrike">
                <a:solidFill>
                  <a:srgbClr val="C00000"/>
                </a:solidFill>
                <a:latin typeface="Calibri"/>
                <a:ea typeface="Calibri"/>
                <a:cs typeface="Calibri"/>
                <a:sym typeface="Calibri"/>
              </a:rPr>
              <a:t>PRESENTACIÓN DE LA ESCUELA Y DEL PROYECTO EDUCATIVO</a:t>
            </a:r>
            <a:endParaRPr b="1" i="0" sz="4300" u="none" cap="none" strike="noStrike">
              <a:solidFill>
                <a:srgbClr val="C00000"/>
              </a:solidFill>
              <a:latin typeface="Calibri"/>
              <a:ea typeface="Calibri"/>
              <a:cs typeface="Calibri"/>
              <a:sym typeface="Calibri"/>
            </a:endParaRPr>
          </a:p>
        </p:txBody>
      </p:sp>
      <p:pic>
        <p:nvPicPr>
          <p:cNvPr id="301" name="Google Shape;301;p38"/>
          <p:cNvPicPr preferRelativeResize="0"/>
          <p:nvPr/>
        </p:nvPicPr>
        <p:blipFill rotWithShape="1">
          <a:blip r:embed="rId4">
            <a:alphaModFix/>
          </a:blip>
          <a:srcRect b="0" l="0" r="0" t="0"/>
          <a:stretch/>
        </p:blipFill>
        <p:spPr>
          <a:xfrm>
            <a:off x="150675" y="1759425"/>
            <a:ext cx="4277325" cy="3019576"/>
          </a:xfrm>
          <a:prstGeom prst="rect">
            <a:avLst/>
          </a:prstGeom>
          <a:noFill/>
          <a:ln>
            <a:noFill/>
          </a:ln>
        </p:spPr>
      </p:pic>
      <p:pic>
        <p:nvPicPr>
          <p:cNvPr id="302" name="Google Shape;302;p38"/>
          <p:cNvPicPr preferRelativeResize="0"/>
          <p:nvPr/>
        </p:nvPicPr>
        <p:blipFill rotWithShape="1">
          <a:blip r:embed="rId5">
            <a:alphaModFix/>
          </a:blip>
          <a:srcRect b="0" l="0" r="0" t="0"/>
          <a:stretch/>
        </p:blipFill>
        <p:spPr>
          <a:xfrm>
            <a:off x="4657500" y="1759425"/>
            <a:ext cx="4334099" cy="3019574"/>
          </a:xfrm>
          <a:prstGeom prst="rect">
            <a:avLst/>
          </a:prstGeom>
          <a:noFill/>
          <a:ln>
            <a:noFill/>
          </a:ln>
        </p:spPr>
      </p:pic>
      <p:sp>
        <p:nvSpPr>
          <p:cNvPr id="303" name="Google Shape;303;p38"/>
          <p:cNvSpPr txBox="1"/>
          <p:nvPr/>
        </p:nvSpPr>
        <p:spPr>
          <a:xfrm>
            <a:off x="411975" y="5046450"/>
            <a:ext cx="8208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ca-ES" sz="1400" u="none" cap="none" strike="noStrike">
                <a:solidFill>
                  <a:srgbClr val="C00000"/>
                </a:solidFill>
                <a:latin typeface="Calibri"/>
                <a:ea typeface="Calibri"/>
                <a:cs typeface="Calibri"/>
                <a:sym typeface="Calibri"/>
              </a:rPr>
              <a:t>PROGRAMAS DE LENGUAS Y METODOLOGIA AICLE (CLIL)</a:t>
            </a:r>
            <a:endParaRPr b="1" i="0" sz="1400" u="none" cap="none" strike="noStrike">
              <a:solidFill>
                <a:srgbClr val="C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ca-ES" sz="1400" u="none" cap="none" strike="noStrike">
                <a:solidFill>
                  <a:srgbClr val="0000FF"/>
                </a:solidFill>
                <a:latin typeface="Calibri"/>
                <a:ea typeface="Calibri"/>
                <a:cs typeface="Calibri"/>
                <a:sym typeface="Calibri"/>
              </a:rPr>
              <a:t>PROGRAMA ESAM - MICROCONSORCIO ERASMUS ESAM-TIL</a:t>
            </a:r>
            <a:endParaRPr b="1" i="0" sz="1400" u="none" cap="none" strike="noStrike">
              <a:solidFill>
                <a:srgbClr val="0000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9"/>
          <p:cNvSpPr/>
          <p:nvPr/>
        </p:nvSpPr>
        <p:spPr>
          <a:xfrm>
            <a:off x="275" y="0"/>
            <a:ext cx="9144000" cy="17313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39"/>
          <p:cNvSpPr txBox="1"/>
          <p:nvPr>
            <p:ph type="title"/>
          </p:nvPr>
        </p:nvSpPr>
        <p:spPr>
          <a:xfrm>
            <a:off x="1378600" y="201525"/>
            <a:ext cx="6081000" cy="76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990"/>
              <a:buFont typeface="Arial"/>
              <a:buNone/>
            </a:pPr>
            <a:r>
              <a:rPr b="1" lang="ca-ES" sz="4220">
                <a:solidFill>
                  <a:srgbClr val="4A86E8"/>
                </a:solidFill>
                <a:latin typeface="Comfortaa"/>
                <a:ea typeface="Comfortaa"/>
                <a:cs typeface="Comfortaa"/>
                <a:sym typeface="Comfortaa"/>
              </a:rPr>
              <a:t>ESCOLA COLORS</a:t>
            </a:r>
            <a:endParaRPr b="1" sz="4220">
              <a:solidFill>
                <a:srgbClr val="4A86E8"/>
              </a:solidFill>
              <a:latin typeface="Comfortaa"/>
              <a:ea typeface="Comfortaa"/>
              <a:cs typeface="Comfortaa"/>
              <a:sym typeface="Comfortaa"/>
            </a:endParaRPr>
          </a:p>
          <a:p>
            <a:pPr indent="0" lvl="0" marL="0" rtl="0" algn="l">
              <a:lnSpc>
                <a:spcPct val="100000"/>
              </a:lnSpc>
              <a:spcBef>
                <a:spcPts val="0"/>
              </a:spcBef>
              <a:spcAft>
                <a:spcPts val="0"/>
              </a:spcAft>
              <a:buClr>
                <a:schemeClr val="dk1"/>
              </a:buClr>
              <a:buSzPts val="990"/>
              <a:buFont typeface="Arial"/>
              <a:buNone/>
            </a:pPr>
            <a:r>
              <a:t/>
            </a:r>
            <a:endParaRPr b="1" sz="2120">
              <a:solidFill>
                <a:srgbClr val="4A86E8"/>
              </a:solidFill>
              <a:latin typeface="Comfortaa"/>
              <a:ea typeface="Comfortaa"/>
              <a:cs typeface="Comfortaa"/>
              <a:sym typeface="Comfortaa"/>
            </a:endParaRPr>
          </a:p>
        </p:txBody>
      </p:sp>
      <p:pic>
        <p:nvPicPr>
          <p:cNvPr id="310" name="Google Shape;310;p39"/>
          <p:cNvPicPr preferRelativeResize="0"/>
          <p:nvPr/>
        </p:nvPicPr>
        <p:blipFill rotWithShape="1">
          <a:blip r:embed="rId3">
            <a:alphaModFix/>
          </a:blip>
          <a:srcRect b="0" l="0" r="0" t="0"/>
          <a:stretch/>
        </p:blipFill>
        <p:spPr>
          <a:xfrm>
            <a:off x="8225500" y="162050"/>
            <a:ext cx="743549" cy="272758"/>
          </a:xfrm>
          <a:prstGeom prst="rect">
            <a:avLst/>
          </a:prstGeom>
          <a:noFill/>
          <a:ln>
            <a:noFill/>
          </a:ln>
        </p:spPr>
      </p:pic>
      <p:sp>
        <p:nvSpPr>
          <p:cNvPr id="311" name="Google Shape;311;p39"/>
          <p:cNvSpPr txBox="1"/>
          <p:nvPr/>
        </p:nvSpPr>
        <p:spPr>
          <a:xfrm>
            <a:off x="59475" y="1263125"/>
            <a:ext cx="18204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ca-ES" sz="1100" u="sng" cap="none" strike="noStrike">
                <a:solidFill>
                  <a:schemeClr val="hlink"/>
                </a:solidFill>
                <a:latin typeface="Comfortaa"/>
                <a:ea typeface="Comfortaa"/>
                <a:cs typeface="Comfortaa"/>
                <a:sym typeface="Comfortaa"/>
                <a:hlinkClick r:id="rId4"/>
              </a:rPr>
              <a:t>Página web del centro</a:t>
            </a:r>
            <a:endParaRPr b="0" i="0" sz="1100" u="none" cap="none" strike="noStrike">
              <a:solidFill>
                <a:srgbClr val="000000"/>
              </a:solidFill>
              <a:latin typeface="Comfortaa"/>
              <a:ea typeface="Comfortaa"/>
              <a:cs typeface="Comfortaa"/>
              <a:sym typeface="Comfortaa"/>
            </a:endParaRPr>
          </a:p>
        </p:txBody>
      </p:sp>
      <p:pic>
        <p:nvPicPr>
          <p:cNvPr id="312" name="Google Shape;312;p39">
            <a:hlinkClick r:id="rId5"/>
          </p:cNvPr>
          <p:cNvPicPr preferRelativeResize="0"/>
          <p:nvPr/>
        </p:nvPicPr>
        <p:blipFill rotWithShape="1">
          <a:blip r:embed="rId6">
            <a:alphaModFix/>
          </a:blip>
          <a:srcRect b="0" l="0" r="0" t="0"/>
          <a:stretch/>
        </p:blipFill>
        <p:spPr>
          <a:xfrm>
            <a:off x="7932575" y="1909050"/>
            <a:ext cx="1113451" cy="1227600"/>
          </a:xfrm>
          <a:prstGeom prst="rect">
            <a:avLst/>
          </a:prstGeom>
          <a:noFill/>
          <a:ln>
            <a:noFill/>
          </a:ln>
        </p:spPr>
      </p:pic>
      <p:pic>
        <p:nvPicPr>
          <p:cNvPr id="313" name="Google Shape;313;p39">
            <a:hlinkClick r:id="rId7"/>
          </p:cNvPr>
          <p:cNvPicPr preferRelativeResize="0"/>
          <p:nvPr/>
        </p:nvPicPr>
        <p:blipFill rotWithShape="1">
          <a:blip r:embed="rId8">
            <a:alphaModFix/>
          </a:blip>
          <a:srcRect b="31637" l="15075" r="15061" t="17398"/>
          <a:stretch/>
        </p:blipFill>
        <p:spPr>
          <a:xfrm>
            <a:off x="3989975" y="1055100"/>
            <a:ext cx="743550" cy="542400"/>
          </a:xfrm>
          <a:prstGeom prst="rect">
            <a:avLst/>
          </a:prstGeom>
          <a:noFill/>
          <a:ln>
            <a:noFill/>
          </a:ln>
        </p:spPr>
      </p:pic>
      <p:sp>
        <p:nvSpPr>
          <p:cNvPr id="314" name="Google Shape;314;p39"/>
          <p:cNvSpPr txBox="1"/>
          <p:nvPr/>
        </p:nvSpPr>
        <p:spPr>
          <a:xfrm>
            <a:off x="114950" y="1836238"/>
            <a:ext cx="7979700" cy="1227600"/>
          </a:xfrm>
          <a:prstGeom prst="rect">
            <a:avLst/>
          </a:prstGeom>
          <a:noFill/>
          <a:ln>
            <a:noFill/>
          </a:ln>
        </p:spPr>
        <p:txBody>
          <a:bodyPr anchorCtr="0" anchor="t" bIns="91425" lIns="91425" spcFirstLastPara="1" rIns="91425" wrap="square" tIns="91425">
            <a:spAutoFit/>
          </a:bodyPr>
          <a:lstStyle/>
          <a:p>
            <a:pPr indent="-134449" lvl="0" marL="179999" marR="0" rtl="0" algn="l">
              <a:lnSpc>
                <a:spcPct val="115000"/>
              </a:lnSpc>
              <a:spcBef>
                <a:spcPts val="0"/>
              </a:spcBef>
              <a:spcAft>
                <a:spcPts val="0"/>
              </a:spcAft>
              <a:buClr>
                <a:srgbClr val="000000"/>
              </a:buClr>
              <a:buSzPts val="700"/>
              <a:buFont typeface="Comfortaa"/>
              <a:buChar char="●"/>
            </a:pPr>
            <a:r>
              <a:rPr b="0" i="0" lang="ca-ES" sz="1500" u="none" cap="none" strike="noStrike">
                <a:solidFill>
                  <a:srgbClr val="000000"/>
                </a:solidFill>
                <a:latin typeface="Comfortaa"/>
                <a:ea typeface="Comfortaa"/>
                <a:cs typeface="Comfortaa"/>
                <a:sym typeface="Comfortaa"/>
              </a:rPr>
              <a:t>La escuela Colors está en Les Franqueses del Vallès, provincia de Barcelona.</a:t>
            </a:r>
            <a:endParaRPr b="0" i="0" sz="1500" u="none" cap="none" strike="noStrike">
              <a:solidFill>
                <a:srgbClr val="000000"/>
              </a:solidFill>
              <a:latin typeface="Comfortaa"/>
              <a:ea typeface="Comfortaa"/>
              <a:cs typeface="Comfortaa"/>
              <a:sym typeface="Comfortaa"/>
            </a:endParaRPr>
          </a:p>
          <a:p>
            <a:pPr indent="-134449" lvl="0" marL="179999" marR="0" rtl="0" algn="l">
              <a:lnSpc>
                <a:spcPct val="115000"/>
              </a:lnSpc>
              <a:spcBef>
                <a:spcPts val="0"/>
              </a:spcBef>
              <a:spcAft>
                <a:spcPts val="0"/>
              </a:spcAft>
              <a:buClr>
                <a:srgbClr val="000000"/>
              </a:buClr>
              <a:buSzPts val="700"/>
              <a:buFont typeface="Comfortaa"/>
              <a:buChar char="●"/>
            </a:pPr>
            <a:r>
              <a:rPr b="0" i="0" lang="ca-ES" sz="1500" u="none" cap="none" strike="noStrike">
                <a:solidFill>
                  <a:srgbClr val="000000"/>
                </a:solidFill>
                <a:latin typeface="Comfortaa"/>
                <a:ea typeface="Comfortaa"/>
                <a:cs typeface="Comfortaa"/>
                <a:sym typeface="Comfortaa"/>
              </a:rPr>
              <a:t>Etapa Infantil (I3, I4, I5, de 3 a 5 años).</a:t>
            </a:r>
            <a:endParaRPr b="0" i="0" sz="1500" u="none" cap="none" strike="noStrike">
              <a:solidFill>
                <a:srgbClr val="000000"/>
              </a:solidFill>
              <a:latin typeface="Comfortaa"/>
              <a:ea typeface="Comfortaa"/>
              <a:cs typeface="Comfortaa"/>
              <a:sym typeface="Comfortaa"/>
            </a:endParaRPr>
          </a:p>
          <a:p>
            <a:pPr indent="-134449" lvl="0" marL="179999" marR="0" rtl="0" algn="l">
              <a:lnSpc>
                <a:spcPct val="115000"/>
              </a:lnSpc>
              <a:spcBef>
                <a:spcPts val="0"/>
              </a:spcBef>
              <a:spcAft>
                <a:spcPts val="0"/>
              </a:spcAft>
              <a:buClr>
                <a:srgbClr val="000000"/>
              </a:buClr>
              <a:buSzPts val="700"/>
              <a:buFont typeface="Comfortaa"/>
              <a:buChar char="●"/>
            </a:pPr>
            <a:r>
              <a:rPr b="0" i="0" lang="ca-ES" sz="1500" u="none" cap="none" strike="noStrike">
                <a:solidFill>
                  <a:srgbClr val="000000"/>
                </a:solidFill>
                <a:latin typeface="Comfortaa"/>
                <a:ea typeface="Comfortaa"/>
                <a:cs typeface="Comfortaa"/>
                <a:sym typeface="Comfortaa"/>
              </a:rPr>
              <a:t>Etapa Primaria (1º, 2º, 3º, 4º, 5º y 6º, de 6 a 12 años).</a:t>
            </a:r>
            <a:endParaRPr b="0" i="0" sz="1500" u="none" cap="none" strike="noStrike">
              <a:solidFill>
                <a:srgbClr val="000000"/>
              </a:solidFill>
              <a:latin typeface="Comfortaa"/>
              <a:ea typeface="Comfortaa"/>
              <a:cs typeface="Comfortaa"/>
              <a:sym typeface="Comfortaa"/>
            </a:endParaRPr>
          </a:p>
          <a:p>
            <a:pPr indent="-134449" lvl="0" marL="179999" marR="0" rtl="0" algn="l">
              <a:lnSpc>
                <a:spcPct val="115000"/>
              </a:lnSpc>
              <a:spcBef>
                <a:spcPts val="0"/>
              </a:spcBef>
              <a:spcAft>
                <a:spcPts val="0"/>
              </a:spcAft>
              <a:buClr>
                <a:srgbClr val="000000"/>
              </a:buClr>
              <a:buSzPts val="700"/>
              <a:buFont typeface="Comfortaa"/>
              <a:buChar char="●"/>
            </a:pPr>
            <a:r>
              <a:rPr b="0" i="0" lang="ca-ES" sz="1500" u="none" cap="none" strike="noStrike">
                <a:solidFill>
                  <a:srgbClr val="000000"/>
                </a:solidFill>
                <a:latin typeface="Comfortaa"/>
                <a:ea typeface="Comfortaa"/>
                <a:cs typeface="Comfortaa"/>
                <a:sym typeface="Comfortaa"/>
              </a:rPr>
              <a:t>Aproximadamente 20 maestr@s y 225 alumnos.</a:t>
            </a:r>
            <a:r>
              <a:rPr b="0" i="0" lang="ca-ES" sz="1600" u="none" cap="none" strike="noStrike">
                <a:solidFill>
                  <a:srgbClr val="000000"/>
                </a:solidFill>
                <a:latin typeface="Comfortaa"/>
                <a:ea typeface="Comfortaa"/>
                <a:cs typeface="Comfortaa"/>
                <a:sym typeface="Comfortaa"/>
              </a:rPr>
              <a:t> </a:t>
            </a:r>
            <a:endParaRPr b="0" i="0" sz="1600" u="none" cap="none" strike="noStrike">
              <a:solidFill>
                <a:srgbClr val="000000"/>
              </a:solidFill>
              <a:latin typeface="Comfortaa"/>
              <a:ea typeface="Comfortaa"/>
              <a:cs typeface="Comfortaa"/>
              <a:sym typeface="Comfortaa"/>
            </a:endParaRPr>
          </a:p>
        </p:txBody>
      </p:sp>
      <p:pic>
        <p:nvPicPr>
          <p:cNvPr id="315" name="Google Shape;315;p39"/>
          <p:cNvPicPr preferRelativeResize="0"/>
          <p:nvPr/>
        </p:nvPicPr>
        <p:blipFill rotWithShape="1">
          <a:blip r:embed="rId9">
            <a:alphaModFix/>
          </a:blip>
          <a:srcRect b="0" l="0" r="0" t="0"/>
          <a:stretch/>
        </p:blipFill>
        <p:spPr>
          <a:xfrm>
            <a:off x="3341638" y="5003725"/>
            <a:ext cx="5557429" cy="1691125"/>
          </a:xfrm>
          <a:prstGeom prst="rect">
            <a:avLst/>
          </a:prstGeom>
          <a:noFill/>
          <a:ln>
            <a:noFill/>
          </a:ln>
        </p:spPr>
      </p:pic>
      <p:pic>
        <p:nvPicPr>
          <p:cNvPr id="316" name="Google Shape;316;p39"/>
          <p:cNvPicPr preferRelativeResize="0"/>
          <p:nvPr/>
        </p:nvPicPr>
        <p:blipFill rotWithShape="1">
          <a:blip r:embed="rId10">
            <a:alphaModFix/>
          </a:blip>
          <a:srcRect b="0" l="0" r="58924" t="0"/>
          <a:stretch/>
        </p:blipFill>
        <p:spPr>
          <a:xfrm rot="-5524823">
            <a:off x="4754425" y="1211100"/>
            <a:ext cx="290401" cy="321850"/>
          </a:xfrm>
          <a:prstGeom prst="rect">
            <a:avLst/>
          </a:prstGeom>
          <a:noFill/>
          <a:ln>
            <a:noFill/>
          </a:ln>
        </p:spPr>
      </p:pic>
      <p:pic>
        <p:nvPicPr>
          <p:cNvPr id="317" name="Google Shape;317;p39"/>
          <p:cNvPicPr preferRelativeResize="0"/>
          <p:nvPr/>
        </p:nvPicPr>
        <p:blipFill rotWithShape="1">
          <a:blip r:embed="rId10">
            <a:alphaModFix/>
          </a:blip>
          <a:srcRect b="0" l="0" r="58924" t="0"/>
          <a:stretch/>
        </p:blipFill>
        <p:spPr>
          <a:xfrm rot="-10611320">
            <a:off x="642150" y="1062825"/>
            <a:ext cx="290401" cy="321851"/>
          </a:xfrm>
          <a:prstGeom prst="rect">
            <a:avLst/>
          </a:prstGeom>
          <a:noFill/>
          <a:ln>
            <a:noFill/>
          </a:ln>
        </p:spPr>
      </p:pic>
      <p:sp>
        <p:nvSpPr>
          <p:cNvPr id="318" name="Google Shape;318;p39"/>
          <p:cNvSpPr/>
          <p:nvPr/>
        </p:nvSpPr>
        <p:spPr>
          <a:xfrm>
            <a:off x="295500" y="3129175"/>
            <a:ext cx="7248300" cy="1691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9" name="Google Shape;319;p39"/>
          <p:cNvPicPr preferRelativeResize="0"/>
          <p:nvPr/>
        </p:nvPicPr>
        <p:blipFill rotWithShape="1">
          <a:blip r:embed="rId10">
            <a:alphaModFix/>
          </a:blip>
          <a:srcRect b="0" l="0" r="58924" t="0"/>
          <a:stretch/>
        </p:blipFill>
        <p:spPr>
          <a:xfrm rot="8100018">
            <a:off x="7963749" y="1786826"/>
            <a:ext cx="290402" cy="321851"/>
          </a:xfrm>
          <a:prstGeom prst="rect">
            <a:avLst/>
          </a:prstGeom>
          <a:noFill/>
          <a:ln>
            <a:noFill/>
          </a:ln>
        </p:spPr>
      </p:pic>
      <p:pic>
        <p:nvPicPr>
          <p:cNvPr id="320" name="Google Shape;320;p39"/>
          <p:cNvPicPr preferRelativeResize="0"/>
          <p:nvPr/>
        </p:nvPicPr>
        <p:blipFill rotWithShape="1">
          <a:blip r:embed="rId11">
            <a:alphaModFix/>
          </a:blip>
          <a:srcRect b="0" l="0" r="0" t="0"/>
          <a:stretch/>
        </p:blipFill>
        <p:spPr>
          <a:xfrm>
            <a:off x="395600" y="3210601"/>
            <a:ext cx="5154026" cy="1604236"/>
          </a:xfrm>
          <a:prstGeom prst="rect">
            <a:avLst/>
          </a:prstGeom>
          <a:noFill/>
          <a:ln>
            <a:noFill/>
          </a:ln>
        </p:spPr>
      </p:pic>
      <p:sp>
        <p:nvSpPr>
          <p:cNvPr id="321" name="Google Shape;321;p39"/>
          <p:cNvSpPr txBox="1"/>
          <p:nvPr/>
        </p:nvSpPr>
        <p:spPr>
          <a:xfrm>
            <a:off x="4814700" y="3168775"/>
            <a:ext cx="26730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ca-ES" sz="1300" u="none" cap="none" strike="noStrike">
                <a:solidFill>
                  <a:srgbClr val="000000"/>
                </a:solidFill>
                <a:latin typeface="Comfortaa"/>
                <a:ea typeface="Comfortaa"/>
                <a:cs typeface="Comfortaa"/>
                <a:sym typeface="Comfortaa"/>
              </a:rPr>
              <a:t>% nacionalidad alumnado (infantil y primaria)</a:t>
            </a:r>
            <a:endParaRPr b="0" i="0" sz="1300" u="none" cap="none" strike="noStrike">
              <a:solidFill>
                <a:srgbClr val="000000"/>
              </a:solidFill>
              <a:latin typeface="Comfortaa"/>
              <a:ea typeface="Comfortaa"/>
              <a:cs typeface="Comfortaa"/>
              <a:sym typeface="Comfortaa"/>
            </a:endParaRPr>
          </a:p>
        </p:txBody>
      </p:sp>
      <p:sp>
        <p:nvSpPr>
          <p:cNvPr id="322" name="Google Shape;322;p39"/>
          <p:cNvSpPr/>
          <p:nvPr/>
        </p:nvSpPr>
        <p:spPr>
          <a:xfrm>
            <a:off x="1468675" y="4983625"/>
            <a:ext cx="7430400" cy="17313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39"/>
          <p:cNvSpPr txBox="1"/>
          <p:nvPr/>
        </p:nvSpPr>
        <p:spPr>
          <a:xfrm>
            <a:off x="1468675" y="6002250"/>
            <a:ext cx="21573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ca-ES" sz="1300" u="none" cap="none" strike="noStrike">
                <a:solidFill>
                  <a:srgbClr val="000000"/>
                </a:solidFill>
                <a:latin typeface="Comfortaa"/>
                <a:ea typeface="Comfortaa"/>
                <a:cs typeface="Comfortaa"/>
                <a:sym typeface="Comfortaa"/>
              </a:rPr>
              <a:t>% lengua materna (infantil y primaria)</a:t>
            </a:r>
            <a:endParaRPr b="0" i="0" sz="1300" u="none" cap="none" strike="noStrike">
              <a:solidFill>
                <a:srgbClr val="000000"/>
              </a:solidFill>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0"/>
          <p:cNvSpPr/>
          <p:nvPr/>
        </p:nvSpPr>
        <p:spPr>
          <a:xfrm>
            <a:off x="6555925" y="5899633"/>
            <a:ext cx="2330700" cy="6585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40"/>
          <p:cNvSpPr/>
          <p:nvPr/>
        </p:nvSpPr>
        <p:spPr>
          <a:xfrm>
            <a:off x="1217250" y="5527200"/>
            <a:ext cx="3354900" cy="9132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40"/>
          <p:cNvSpPr/>
          <p:nvPr/>
        </p:nvSpPr>
        <p:spPr>
          <a:xfrm>
            <a:off x="275" y="0"/>
            <a:ext cx="9144000" cy="17313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40"/>
          <p:cNvSpPr txBox="1"/>
          <p:nvPr>
            <p:ph type="title"/>
          </p:nvPr>
        </p:nvSpPr>
        <p:spPr>
          <a:xfrm>
            <a:off x="841775" y="239650"/>
            <a:ext cx="7650000" cy="763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ca-ES" sz="4220">
                <a:solidFill>
                  <a:srgbClr val="4A86E8"/>
                </a:solidFill>
                <a:latin typeface="Comfortaa"/>
                <a:ea typeface="Comfortaa"/>
                <a:cs typeface="Comfortaa"/>
                <a:sym typeface="Comfortaa"/>
              </a:rPr>
              <a:t>ESCOLA COLORS</a:t>
            </a:r>
            <a:r>
              <a:rPr b="1" lang="ca-ES" sz="2320">
                <a:solidFill>
                  <a:srgbClr val="4A86E8"/>
                </a:solidFill>
                <a:latin typeface="Comfortaa"/>
                <a:ea typeface="Comfortaa"/>
                <a:cs typeface="Comfortaa"/>
                <a:sym typeface="Comfortaa"/>
              </a:rPr>
              <a:t> </a:t>
            </a:r>
            <a:endParaRPr b="1" sz="2320">
              <a:solidFill>
                <a:srgbClr val="4A86E8"/>
              </a:solidFill>
              <a:latin typeface="Comfortaa"/>
              <a:ea typeface="Comfortaa"/>
              <a:cs typeface="Comfortaa"/>
              <a:sym typeface="Comfortaa"/>
            </a:endParaRPr>
          </a:p>
        </p:txBody>
      </p:sp>
      <p:sp>
        <p:nvSpPr>
          <p:cNvPr id="332" name="Google Shape;332;p40"/>
          <p:cNvSpPr txBox="1"/>
          <p:nvPr>
            <p:ph idx="1" type="body"/>
          </p:nvPr>
        </p:nvSpPr>
        <p:spPr>
          <a:xfrm>
            <a:off x="4725225" y="1915050"/>
            <a:ext cx="4418700" cy="38112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ctr">
              <a:lnSpc>
                <a:spcPct val="115000"/>
              </a:lnSpc>
              <a:spcBef>
                <a:spcPts val="0"/>
              </a:spcBef>
              <a:spcAft>
                <a:spcPts val="0"/>
              </a:spcAft>
              <a:buSzPct val="112941"/>
              <a:buNone/>
            </a:pPr>
            <a:r>
              <a:rPr lang="ca-ES" sz="6375">
                <a:solidFill>
                  <a:srgbClr val="000000"/>
                </a:solidFill>
                <a:latin typeface="Comfortaa Medium"/>
                <a:ea typeface="Comfortaa Medium"/>
                <a:cs typeface="Comfortaa Medium"/>
                <a:sym typeface="Comfortaa Medium"/>
              </a:rPr>
              <a:t>CONTEXTO Y JUSTIFICACIÓN</a:t>
            </a:r>
            <a:endParaRPr sz="6375">
              <a:solidFill>
                <a:srgbClr val="000000"/>
              </a:solidFill>
              <a:latin typeface="Comfortaa Medium"/>
              <a:ea typeface="Comfortaa Medium"/>
              <a:cs typeface="Comfortaa Medium"/>
              <a:sym typeface="Comfortaa Medium"/>
            </a:endParaRPr>
          </a:p>
          <a:p>
            <a:pPr indent="-262201" lvl="0" marL="360000" rtl="0" algn="l">
              <a:lnSpc>
                <a:spcPct val="200000"/>
              </a:lnSpc>
              <a:spcBef>
                <a:spcPts val="1200"/>
              </a:spcBef>
              <a:spcAft>
                <a:spcPts val="0"/>
              </a:spcAft>
              <a:buClr>
                <a:srgbClr val="000000"/>
              </a:buClr>
              <a:buSzPct val="100000"/>
              <a:buFont typeface="Comfortaa Medium"/>
              <a:buChar char="-"/>
            </a:pPr>
            <a:r>
              <a:rPr lang="ca-ES" sz="5175">
                <a:solidFill>
                  <a:srgbClr val="000000"/>
                </a:solidFill>
                <a:latin typeface="Comfortaa Medium"/>
                <a:ea typeface="Comfortaa Medium"/>
                <a:cs typeface="Comfortaa Medium"/>
                <a:sym typeface="Comfortaa Medium"/>
              </a:rPr>
              <a:t>Escuela con grandes oportunidades.</a:t>
            </a:r>
            <a:endParaRPr sz="5175">
              <a:solidFill>
                <a:srgbClr val="000000"/>
              </a:solidFill>
              <a:latin typeface="Comfortaa Medium"/>
              <a:ea typeface="Comfortaa Medium"/>
              <a:cs typeface="Comfortaa Medium"/>
              <a:sym typeface="Comfortaa Medium"/>
            </a:endParaRPr>
          </a:p>
          <a:p>
            <a:pPr indent="-262201" lvl="0" marL="360000" rtl="0" algn="l">
              <a:lnSpc>
                <a:spcPct val="200000"/>
              </a:lnSpc>
              <a:spcBef>
                <a:spcPts val="0"/>
              </a:spcBef>
              <a:spcAft>
                <a:spcPts val="0"/>
              </a:spcAft>
              <a:buClr>
                <a:srgbClr val="000000"/>
              </a:buClr>
              <a:buSzPct val="100000"/>
              <a:buFont typeface="Comfortaa Medium"/>
              <a:buChar char="-"/>
            </a:pPr>
            <a:r>
              <a:rPr lang="ca-ES" sz="5175">
                <a:solidFill>
                  <a:srgbClr val="000000"/>
                </a:solidFill>
                <a:latin typeface="Comfortaa Medium"/>
                <a:ea typeface="Comfortaa Medium"/>
                <a:cs typeface="Comfortaa Medium"/>
                <a:sym typeface="Comfortaa Medium"/>
              </a:rPr>
              <a:t>Diversidad lingüística, social y cultural.</a:t>
            </a:r>
            <a:endParaRPr sz="5175">
              <a:solidFill>
                <a:srgbClr val="000000"/>
              </a:solidFill>
              <a:latin typeface="Comfortaa Medium"/>
              <a:ea typeface="Comfortaa Medium"/>
              <a:cs typeface="Comfortaa Medium"/>
              <a:sym typeface="Comfortaa Medium"/>
            </a:endParaRPr>
          </a:p>
          <a:p>
            <a:pPr indent="-262201" lvl="0" marL="360000" rtl="0" algn="l">
              <a:lnSpc>
                <a:spcPct val="200000"/>
              </a:lnSpc>
              <a:spcBef>
                <a:spcPts val="0"/>
              </a:spcBef>
              <a:spcAft>
                <a:spcPts val="0"/>
              </a:spcAft>
              <a:buClr>
                <a:srgbClr val="000000"/>
              </a:buClr>
              <a:buSzPct val="100000"/>
              <a:buFont typeface="Comfortaa Medium"/>
              <a:buChar char="-"/>
            </a:pPr>
            <a:r>
              <a:rPr lang="ca-ES" sz="5175">
                <a:solidFill>
                  <a:srgbClr val="000000"/>
                </a:solidFill>
                <a:latin typeface="Comfortaa Medium"/>
                <a:ea typeface="Comfortaa Medium"/>
                <a:cs typeface="Comfortaa Medium"/>
                <a:sym typeface="Comfortaa Medium"/>
              </a:rPr>
              <a:t>Familias de origen extranjero con el catalán como L2. </a:t>
            </a:r>
            <a:endParaRPr sz="5175">
              <a:solidFill>
                <a:srgbClr val="000000"/>
              </a:solidFill>
              <a:latin typeface="Comfortaa Medium"/>
              <a:ea typeface="Comfortaa Medium"/>
              <a:cs typeface="Comfortaa Medium"/>
              <a:sym typeface="Comfortaa Medium"/>
            </a:endParaRPr>
          </a:p>
          <a:p>
            <a:pPr indent="-262201" lvl="0" marL="360000" rtl="0" algn="l">
              <a:lnSpc>
                <a:spcPct val="200000"/>
              </a:lnSpc>
              <a:spcBef>
                <a:spcPts val="0"/>
              </a:spcBef>
              <a:spcAft>
                <a:spcPts val="0"/>
              </a:spcAft>
              <a:buClr>
                <a:srgbClr val="000000"/>
              </a:buClr>
              <a:buSzPct val="100000"/>
              <a:buFont typeface="Comfortaa Medium"/>
              <a:buChar char="-"/>
            </a:pPr>
            <a:r>
              <a:rPr lang="ca-ES" sz="5175">
                <a:solidFill>
                  <a:srgbClr val="000000"/>
                </a:solidFill>
                <a:latin typeface="Comfortaa Medium"/>
                <a:ea typeface="Comfortaa Medium"/>
                <a:cs typeface="Comfortaa Medium"/>
                <a:sym typeface="Comfortaa Medium"/>
              </a:rPr>
              <a:t>Mejora de los resultados académicos ámbito lingüístico.</a:t>
            </a:r>
            <a:endParaRPr sz="5175">
              <a:solidFill>
                <a:srgbClr val="000000"/>
              </a:solidFill>
              <a:latin typeface="Comfortaa Medium"/>
              <a:ea typeface="Comfortaa Medium"/>
              <a:cs typeface="Comfortaa Medium"/>
              <a:sym typeface="Comfortaa Medium"/>
            </a:endParaRPr>
          </a:p>
          <a:p>
            <a:pPr indent="-262201" lvl="0" marL="360000" rtl="0" algn="l">
              <a:lnSpc>
                <a:spcPct val="200000"/>
              </a:lnSpc>
              <a:spcBef>
                <a:spcPts val="0"/>
              </a:spcBef>
              <a:spcAft>
                <a:spcPts val="0"/>
              </a:spcAft>
              <a:buClr>
                <a:srgbClr val="000000"/>
              </a:buClr>
              <a:buSzPct val="100000"/>
              <a:buFont typeface="Comfortaa Medium"/>
              <a:buChar char="-"/>
            </a:pPr>
            <a:r>
              <a:rPr lang="ca-ES" sz="5175">
                <a:solidFill>
                  <a:srgbClr val="000000"/>
                </a:solidFill>
                <a:latin typeface="Comfortaa Medium"/>
                <a:ea typeface="Comfortaa Medium"/>
                <a:cs typeface="Comfortaa Medium"/>
                <a:sym typeface="Comfortaa Medium"/>
              </a:rPr>
              <a:t>Necesidades de cohesión social.</a:t>
            </a:r>
            <a:endParaRPr sz="5175">
              <a:solidFill>
                <a:srgbClr val="000000"/>
              </a:solidFill>
              <a:latin typeface="Comfortaa Medium"/>
              <a:ea typeface="Comfortaa Medium"/>
              <a:cs typeface="Comfortaa Medium"/>
              <a:sym typeface="Comfortaa Medium"/>
            </a:endParaRPr>
          </a:p>
          <a:p>
            <a:pPr indent="-262201" lvl="0" marL="360000" rtl="0" algn="l">
              <a:lnSpc>
                <a:spcPct val="200000"/>
              </a:lnSpc>
              <a:spcBef>
                <a:spcPts val="0"/>
              </a:spcBef>
              <a:spcAft>
                <a:spcPts val="0"/>
              </a:spcAft>
              <a:buClr>
                <a:srgbClr val="000000"/>
              </a:buClr>
              <a:buSzPct val="100000"/>
              <a:buFont typeface="Comfortaa Medium"/>
              <a:buChar char="-"/>
            </a:pPr>
            <a:r>
              <a:rPr lang="ca-ES" sz="5175">
                <a:solidFill>
                  <a:srgbClr val="000000"/>
                </a:solidFill>
                <a:latin typeface="Comfortaa Medium"/>
                <a:ea typeface="Comfortaa Medium"/>
                <a:cs typeface="Comfortaa Medium"/>
                <a:sym typeface="Comfortaa Medium"/>
              </a:rPr>
              <a:t>Objetivo: aprendizaje lengua catalana.</a:t>
            </a:r>
            <a:endParaRPr sz="5175">
              <a:solidFill>
                <a:srgbClr val="000000"/>
              </a:solidFill>
              <a:latin typeface="Comfortaa Medium"/>
              <a:ea typeface="Comfortaa Medium"/>
              <a:cs typeface="Comfortaa Medium"/>
              <a:sym typeface="Comfortaa Medium"/>
            </a:endParaRPr>
          </a:p>
          <a:p>
            <a:pPr indent="-262201" lvl="0" marL="360000" rtl="0" algn="l">
              <a:lnSpc>
                <a:spcPct val="200000"/>
              </a:lnSpc>
              <a:spcBef>
                <a:spcPts val="0"/>
              </a:spcBef>
              <a:spcAft>
                <a:spcPts val="0"/>
              </a:spcAft>
              <a:buClr>
                <a:srgbClr val="1155CC"/>
              </a:buClr>
              <a:buSzPct val="100000"/>
              <a:buFont typeface="Comfortaa"/>
              <a:buChar char="-"/>
            </a:pPr>
            <a:r>
              <a:rPr b="1" lang="ca-ES" sz="5175">
                <a:solidFill>
                  <a:srgbClr val="1155CC"/>
                </a:solidFill>
                <a:latin typeface="Comfortaa"/>
                <a:ea typeface="Comfortaa"/>
                <a:cs typeface="Comfortaa"/>
                <a:sym typeface="Comfortaa"/>
              </a:rPr>
              <a:t>ALUMNADO SLS</a:t>
            </a:r>
            <a:endParaRPr b="1" sz="5175">
              <a:solidFill>
                <a:srgbClr val="1155CC"/>
              </a:solidFill>
              <a:latin typeface="Comfortaa"/>
              <a:ea typeface="Comfortaa"/>
              <a:cs typeface="Comfortaa"/>
              <a:sym typeface="Comfortaa"/>
            </a:endParaRPr>
          </a:p>
          <a:p>
            <a:pPr indent="0" lvl="0" marL="0" rtl="0" algn="l">
              <a:lnSpc>
                <a:spcPct val="115000"/>
              </a:lnSpc>
              <a:spcBef>
                <a:spcPts val="1200"/>
              </a:spcBef>
              <a:spcAft>
                <a:spcPts val="0"/>
              </a:spcAft>
              <a:buSzPct val="150000"/>
              <a:buNone/>
            </a:pPr>
            <a:r>
              <a:t/>
            </a:r>
            <a:endParaRPr sz="4800">
              <a:solidFill>
                <a:srgbClr val="000000"/>
              </a:solidFill>
            </a:endParaRPr>
          </a:p>
          <a:p>
            <a:pPr indent="0" lvl="0" marL="0" rtl="0" algn="l">
              <a:lnSpc>
                <a:spcPct val="115000"/>
              </a:lnSpc>
              <a:spcBef>
                <a:spcPts val="1200"/>
              </a:spcBef>
              <a:spcAft>
                <a:spcPts val="0"/>
              </a:spcAft>
              <a:buSzPct val="150000"/>
              <a:buNone/>
            </a:pPr>
            <a:r>
              <a:t/>
            </a:r>
            <a:endParaRPr sz="4800"/>
          </a:p>
          <a:p>
            <a:pPr indent="0" lvl="0" marL="0" rtl="0" algn="l">
              <a:lnSpc>
                <a:spcPct val="115000"/>
              </a:lnSpc>
              <a:spcBef>
                <a:spcPts val="1200"/>
              </a:spcBef>
              <a:spcAft>
                <a:spcPts val="0"/>
              </a:spcAft>
              <a:buSzPct val="257142"/>
              <a:buNone/>
            </a:pPr>
            <a:r>
              <a:t/>
            </a:r>
            <a:endParaRPr/>
          </a:p>
          <a:p>
            <a:pPr indent="0" lvl="0" marL="0" rtl="0" algn="l">
              <a:lnSpc>
                <a:spcPct val="115000"/>
              </a:lnSpc>
              <a:spcBef>
                <a:spcPts val="1200"/>
              </a:spcBef>
              <a:spcAft>
                <a:spcPts val="0"/>
              </a:spcAft>
              <a:buSzPct val="257142"/>
              <a:buNone/>
            </a:pPr>
            <a:r>
              <a:t/>
            </a:r>
            <a:endParaRPr/>
          </a:p>
          <a:p>
            <a:pPr indent="0" lvl="0" marL="0" rtl="0" algn="l">
              <a:lnSpc>
                <a:spcPct val="115000"/>
              </a:lnSpc>
              <a:spcBef>
                <a:spcPts val="1200"/>
              </a:spcBef>
              <a:spcAft>
                <a:spcPts val="0"/>
              </a:spcAft>
              <a:buSzPct val="257142"/>
              <a:buNone/>
            </a:pPr>
            <a:r>
              <a:t/>
            </a:r>
            <a:endParaRPr/>
          </a:p>
          <a:p>
            <a:pPr indent="0" lvl="0" marL="0" rtl="0" algn="l">
              <a:lnSpc>
                <a:spcPct val="115000"/>
              </a:lnSpc>
              <a:spcBef>
                <a:spcPts val="1200"/>
              </a:spcBef>
              <a:spcAft>
                <a:spcPts val="1200"/>
              </a:spcAft>
              <a:buSzPct val="257142"/>
              <a:buNone/>
            </a:pPr>
            <a:r>
              <a:t/>
            </a:r>
            <a:endParaRPr/>
          </a:p>
        </p:txBody>
      </p:sp>
      <p:grpSp>
        <p:nvGrpSpPr>
          <p:cNvPr id="333" name="Google Shape;333;p40"/>
          <p:cNvGrpSpPr/>
          <p:nvPr/>
        </p:nvGrpSpPr>
        <p:grpSpPr>
          <a:xfrm>
            <a:off x="153361" y="1992653"/>
            <a:ext cx="4418630" cy="3236796"/>
            <a:chOff x="3055649" y="1016125"/>
            <a:chExt cx="5729551" cy="3226150"/>
          </a:xfrm>
        </p:grpSpPr>
        <p:pic>
          <p:nvPicPr>
            <p:cNvPr id="334" name="Google Shape;334;p40"/>
            <p:cNvPicPr preferRelativeResize="0"/>
            <p:nvPr/>
          </p:nvPicPr>
          <p:blipFill rotWithShape="1">
            <a:blip r:embed="rId3">
              <a:alphaModFix/>
            </a:blip>
            <a:srcRect b="0" l="0" r="0" t="0"/>
            <a:stretch/>
          </p:blipFill>
          <p:spPr>
            <a:xfrm>
              <a:off x="3055649" y="1016125"/>
              <a:ext cx="5729524" cy="3226150"/>
            </a:xfrm>
            <a:prstGeom prst="rect">
              <a:avLst/>
            </a:prstGeom>
            <a:noFill/>
            <a:ln cap="flat" cmpd="sng" w="9525">
              <a:solidFill>
                <a:schemeClr val="accent1"/>
              </a:solidFill>
              <a:prstDash val="solid"/>
              <a:round/>
              <a:headEnd len="sm" w="sm" type="none"/>
              <a:tailEnd len="sm" w="sm" type="none"/>
            </a:ln>
          </p:spPr>
        </p:pic>
        <p:sp>
          <p:nvSpPr>
            <p:cNvPr id="335" name="Google Shape;335;p40"/>
            <p:cNvSpPr/>
            <p:nvPr/>
          </p:nvSpPr>
          <p:spPr>
            <a:xfrm>
              <a:off x="3055650" y="3284325"/>
              <a:ext cx="905400" cy="957900"/>
            </a:xfrm>
            <a:prstGeom prst="rect">
              <a:avLst/>
            </a:prstGeom>
            <a:solidFill>
              <a:srgbClr val="999999"/>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40"/>
            <p:cNvSpPr/>
            <p:nvPr/>
          </p:nvSpPr>
          <p:spPr>
            <a:xfrm>
              <a:off x="3205800" y="3789500"/>
              <a:ext cx="5579400" cy="452700"/>
            </a:xfrm>
            <a:prstGeom prst="rect">
              <a:avLst/>
            </a:prstGeom>
            <a:solidFill>
              <a:srgbClr val="999999"/>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7" name="Google Shape;337;p40"/>
          <p:cNvGrpSpPr/>
          <p:nvPr/>
        </p:nvGrpSpPr>
        <p:grpSpPr>
          <a:xfrm>
            <a:off x="118850" y="5359866"/>
            <a:ext cx="1366500" cy="1247569"/>
            <a:chOff x="118850" y="4020000"/>
            <a:chExt cx="1366500" cy="935700"/>
          </a:xfrm>
        </p:grpSpPr>
        <p:sp>
          <p:nvSpPr>
            <p:cNvPr id="338" name="Google Shape;338;p40"/>
            <p:cNvSpPr/>
            <p:nvPr/>
          </p:nvSpPr>
          <p:spPr>
            <a:xfrm>
              <a:off x="153350" y="4020000"/>
              <a:ext cx="1297500" cy="935700"/>
            </a:xfrm>
            <a:prstGeom prst="ellipse">
              <a:avLst/>
            </a:prstGeom>
            <a:solidFill>
              <a:srgbClr val="FFD9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40"/>
            <p:cNvSpPr txBox="1"/>
            <p:nvPr/>
          </p:nvSpPr>
          <p:spPr>
            <a:xfrm>
              <a:off x="118850" y="4269602"/>
              <a:ext cx="13665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200"/>
                </a:spcAft>
                <a:buClr>
                  <a:srgbClr val="000000"/>
                </a:buClr>
                <a:buSzPts val="1200"/>
                <a:buFont typeface="Arial"/>
                <a:buNone/>
              </a:pPr>
              <a:r>
                <a:rPr b="1" i="0" lang="ca-ES" sz="1200" u="none" cap="none" strike="noStrike">
                  <a:solidFill>
                    <a:srgbClr val="1155CC"/>
                  </a:solidFill>
                  <a:latin typeface="Comfortaa"/>
                  <a:ea typeface="Comfortaa"/>
                  <a:cs typeface="Comfortaa"/>
                  <a:sym typeface="Comfortaa"/>
                </a:rPr>
                <a:t>ESCUELA GEP 2017-2021</a:t>
              </a:r>
              <a:endParaRPr b="1" i="0" sz="1200" u="none" cap="none" strike="noStrike">
                <a:solidFill>
                  <a:srgbClr val="1155CC"/>
                </a:solidFill>
                <a:latin typeface="Comfortaa"/>
                <a:ea typeface="Comfortaa"/>
                <a:cs typeface="Comfortaa"/>
                <a:sym typeface="Comfortaa"/>
              </a:endParaRPr>
            </a:p>
          </p:txBody>
        </p:sp>
      </p:grpSp>
      <p:sp>
        <p:nvSpPr>
          <p:cNvPr id="340" name="Google Shape;340;p40"/>
          <p:cNvSpPr txBox="1"/>
          <p:nvPr/>
        </p:nvSpPr>
        <p:spPr>
          <a:xfrm>
            <a:off x="1117200" y="5626350"/>
            <a:ext cx="35550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ca-ES" sz="1200" u="none" cap="none" strike="noStrike">
                <a:solidFill>
                  <a:srgbClr val="1155CC"/>
                </a:solidFill>
                <a:latin typeface="Comfortaa Medium"/>
                <a:ea typeface="Comfortaa Medium"/>
                <a:cs typeface="Comfortaa Medium"/>
                <a:sym typeface="Comfortaa Medium"/>
              </a:rPr>
              <a:t>REFLEXIÓN METODOLOGÍA CLIL </a:t>
            </a:r>
            <a:endParaRPr b="0" i="0" sz="1200" u="none" cap="none" strike="noStrike">
              <a:solidFill>
                <a:srgbClr val="1155CC"/>
              </a:solidFill>
              <a:latin typeface="Comfortaa Medium"/>
              <a:ea typeface="Comfortaa Medium"/>
              <a:cs typeface="Comfortaa Medium"/>
              <a:sym typeface="Comfortaa Medium"/>
            </a:endParaRPr>
          </a:p>
          <a:p>
            <a:pPr indent="0" lvl="0" marL="0" marR="0" rtl="0" algn="ctr">
              <a:lnSpc>
                <a:spcPct val="100000"/>
              </a:lnSpc>
              <a:spcBef>
                <a:spcPts val="1200"/>
              </a:spcBef>
              <a:spcAft>
                <a:spcPts val="1200"/>
              </a:spcAft>
              <a:buClr>
                <a:srgbClr val="000000"/>
              </a:buClr>
              <a:buSzPts val="1000"/>
              <a:buFont typeface="Arial"/>
              <a:buNone/>
            </a:pPr>
            <a:r>
              <a:rPr b="0" i="0" lang="ca-ES" sz="1000" u="none" cap="none" strike="noStrike">
                <a:solidFill>
                  <a:srgbClr val="1155CC"/>
                </a:solidFill>
                <a:latin typeface="Comfortaa Medium"/>
                <a:ea typeface="Comfortaa Medium"/>
                <a:cs typeface="Comfortaa Medium"/>
                <a:sym typeface="Comfortaa Medium"/>
              </a:rPr>
              <a:t>APLICACIÓN AL APRENDIZAJE DEL CATALÁN</a:t>
            </a:r>
            <a:endParaRPr b="0" i="0" sz="1000" u="none" cap="none" strike="noStrike">
              <a:solidFill>
                <a:srgbClr val="1155CC"/>
              </a:solidFill>
              <a:latin typeface="Comfortaa Medium"/>
              <a:ea typeface="Comfortaa Medium"/>
              <a:cs typeface="Comfortaa Medium"/>
              <a:sym typeface="Comfortaa Medium"/>
            </a:endParaRPr>
          </a:p>
        </p:txBody>
      </p:sp>
      <p:sp>
        <p:nvSpPr>
          <p:cNvPr id="341" name="Google Shape;341;p40"/>
          <p:cNvSpPr/>
          <p:nvPr/>
        </p:nvSpPr>
        <p:spPr>
          <a:xfrm>
            <a:off x="4835950" y="5726233"/>
            <a:ext cx="1802400" cy="1005300"/>
          </a:xfrm>
          <a:prstGeom prst="ellipse">
            <a:avLst/>
          </a:prstGeom>
          <a:solidFill>
            <a:srgbClr val="FFD966"/>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rPr b="0" i="0" lang="ca-ES" sz="1400" u="none" cap="none" strike="noStrike">
                <a:solidFill>
                  <a:srgbClr val="1155CC"/>
                </a:solidFill>
                <a:latin typeface="Comfortaa Medium"/>
                <a:ea typeface="Comfortaa Medium"/>
                <a:cs typeface="Comfortaa Medium"/>
                <a:sym typeface="Comfortaa Medium"/>
              </a:rPr>
              <a:t>PROGRAMA ESAM</a:t>
            </a:r>
            <a:endParaRPr b="0" i="0" sz="1400" u="none" cap="none" strike="noStrike">
              <a:solidFill>
                <a:srgbClr val="1155CC"/>
              </a:solidFill>
              <a:latin typeface="Comfortaa Medium"/>
              <a:ea typeface="Comfortaa Medium"/>
              <a:cs typeface="Comfortaa Medium"/>
              <a:sym typeface="Comfortaa Medium"/>
            </a:endParaRPr>
          </a:p>
        </p:txBody>
      </p:sp>
      <p:sp>
        <p:nvSpPr>
          <p:cNvPr id="342" name="Google Shape;342;p40"/>
          <p:cNvSpPr txBox="1"/>
          <p:nvPr/>
        </p:nvSpPr>
        <p:spPr>
          <a:xfrm>
            <a:off x="6638350" y="5900433"/>
            <a:ext cx="23307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800"/>
              <a:buFont typeface="Arial"/>
              <a:buNone/>
            </a:pPr>
            <a:r>
              <a:rPr b="0" i="0" lang="ca-ES" sz="800" u="none" cap="none" strike="noStrike">
                <a:solidFill>
                  <a:srgbClr val="1155CC"/>
                </a:solidFill>
                <a:latin typeface="Comfortaa Medium"/>
                <a:ea typeface="Comfortaa Medium"/>
                <a:cs typeface="Comfortaa Medium"/>
                <a:sym typeface="Comfortaa Medium"/>
              </a:rPr>
              <a:t>ESTRATEGIAS DE SOPORTE AL ALUMNADO DE ORIGEN EXTRANJERO Y MATERIAS</a:t>
            </a:r>
            <a:r>
              <a:rPr b="0" i="0" lang="ca-ES" sz="800" u="none" cap="none" strike="noStrike">
                <a:solidFill>
                  <a:srgbClr val="000000"/>
                </a:solidFill>
                <a:latin typeface="Comfortaa Medium"/>
                <a:ea typeface="Comfortaa Medium"/>
                <a:cs typeface="Comfortaa Medium"/>
                <a:sym typeface="Comfortaa Medium"/>
              </a:rPr>
              <a:t> </a:t>
            </a:r>
            <a:endParaRPr b="0" i="0" sz="800" u="none" cap="none" strike="noStrike">
              <a:solidFill>
                <a:srgbClr val="000000"/>
              </a:solidFill>
              <a:latin typeface="Comfortaa Medium"/>
              <a:ea typeface="Comfortaa Medium"/>
              <a:cs typeface="Comfortaa Medium"/>
              <a:sym typeface="Comfortaa Medium"/>
            </a:endParaRPr>
          </a:p>
        </p:txBody>
      </p:sp>
      <p:sp>
        <p:nvSpPr>
          <p:cNvPr id="343" name="Google Shape;343;p40"/>
          <p:cNvSpPr txBox="1"/>
          <p:nvPr/>
        </p:nvSpPr>
        <p:spPr>
          <a:xfrm>
            <a:off x="94775" y="1033675"/>
            <a:ext cx="91440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ca-ES" sz="1700" u="none" cap="none" strike="noStrike">
                <a:solidFill>
                  <a:srgbClr val="4A86E8"/>
                </a:solidFill>
                <a:latin typeface="Comfortaa Medium"/>
                <a:ea typeface="Comfortaa Medium"/>
                <a:cs typeface="Comfortaa Medium"/>
                <a:sym typeface="Comfortaa Medium"/>
              </a:rPr>
              <a:t>La participación de nuestra escuela en el proyecto Erasmus+ K121 (ESAM-TILC) es la fusión de los dos ejes principales del PEC del centro.</a:t>
            </a:r>
            <a:endParaRPr b="0" i="0" sz="1700" u="none" cap="none" strike="noStrike">
              <a:solidFill>
                <a:srgbClr val="4A86E8"/>
              </a:solidFill>
              <a:latin typeface="Comfortaa Medium"/>
              <a:ea typeface="Comfortaa Medium"/>
              <a:cs typeface="Comfortaa Medium"/>
              <a:sym typeface="Comfortaa Medium"/>
            </a:endParaRPr>
          </a:p>
        </p:txBody>
      </p:sp>
      <p:pic>
        <p:nvPicPr>
          <p:cNvPr id="344" name="Google Shape;344;p40"/>
          <p:cNvPicPr preferRelativeResize="0"/>
          <p:nvPr/>
        </p:nvPicPr>
        <p:blipFill rotWithShape="1">
          <a:blip r:embed="rId4">
            <a:alphaModFix/>
          </a:blip>
          <a:srcRect b="0" l="0" r="0" t="0"/>
          <a:stretch/>
        </p:blipFill>
        <p:spPr>
          <a:xfrm>
            <a:off x="7981950" y="162048"/>
            <a:ext cx="987100" cy="362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1"/>
          <p:cNvSpPr txBox="1"/>
          <p:nvPr>
            <p:ph idx="4294967295" type="title"/>
          </p:nvPr>
        </p:nvSpPr>
        <p:spPr>
          <a:xfrm>
            <a:off x="89350" y="123133"/>
            <a:ext cx="8520600" cy="3040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SzPct val="90909"/>
              <a:buNone/>
            </a:pPr>
            <a:r>
              <a:rPr lang="ca-ES" sz="4400">
                <a:solidFill>
                  <a:srgbClr val="C00000"/>
                </a:solidFill>
                <a:latin typeface="Calibri"/>
                <a:ea typeface="Calibri"/>
                <a:cs typeface="Calibri"/>
                <a:sym typeface="Calibri"/>
              </a:rPr>
              <a:t>                            ESCOLA </a:t>
            </a:r>
            <a:endParaRPr sz="4400">
              <a:solidFill>
                <a:srgbClr val="C00000"/>
              </a:solidFill>
              <a:latin typeface="Calibri"/>
              <a:ea typeface="Calibri"/>
              <a:cs typeface="Calibri"/>
              <a:sym typeface="Calibri"/>
            </a:endParaRPr>
          </a:p>
          <a:p>
            <a:pPr indent="0" lvl="0" marL="0" rtl="0" algn="l">
              <a:lnSpc>
                <a:spcPct val="115000"/>
              </a:lnSpc>
              <a:spcBef>
                <a:spcPts val="0"/>
              </a:spcBef>
              <a:spcAft>
                <a:spcPts val="0"/>
              </a:spcAft>
              <a:buSzPct val="90909"/>
              <a:buNone/>
            </a:pPr>
            <a:r>
              <a:rPr lang="ca-ES" sz="4400">
                <a:solidFill>
                  <a:srgbClr val="C00000"/>
                </a:solidFill>
                <a:latin typeface="Calibri"/>
                <a:ea typeface="Calibri"/>
                <a:cs typeface="Calibri"/>
                <a:sym typeface="Calibri"/>
              </a:rPr>
              <a:t>                        ANTONI ROIG</a:t>
            </a:r>
            <a:endParaRPr sz="4400">
              <a:solidFill>
                <a:srgbClr val="C00000"/>
              </a:solidFill>
              <a:latin typeface="Calibri"/>
              <a:ea typeface="Calibri"/>
              <a:cs typeface="Calibri"/>
              <a:sym typeface="Calibri"/>
            </a:endParaRPr>
          </a:p>
          <a:p>
            <a:pPr indent="0" lvl="0" marL="0" rtl="0" algn="l">
              <a:lnSpc>
                <a:spcPct val="115000"/>
              </a:lnSpc>
              <a:spcBef>
                <a:spcPts val="0"/>
              </a:spcBef>
              <a:spcAft>
                <a:spcPts val="0"/>
              </a:spcAft>
              <a:buSzPct val="90909"/>
              <a:buNone/>
            </a:pPr>
            <a:r>
              <a:rPr lang="ca-ES" sz="4400">
                <a:solidFill>
                  <a:srgbClr val="C00000"/>
                </a:solidFill>
                <a:latin typeface="Calibri"/>
                <a:ea typeface="Calibri"/>
                <a:cs typeface="Calibri"/>
                <a:sym typeface="Calibri"/>
              </a:rPr>
              <a:t>                       Torredembarra</a:t>
            </a:r>
            <a:endParaRPr sz="4400">
              <a:solidFill>
                <a:srgbClr val="C00000"/>
              </a:solidFill>
              <a:latin typeface="Calibri"/>
              <a:ea typeface="Calibri"/>
              <a:cs typeface="Calibri"/>
              <a:sym typeface="Calibri"/>
            </a:endParaRPr>
          </a:p>
          <a:p>
            <a:pPr indent="0" lvl="0" marL="0" rtl="0" algn="l">
              <a:lnSpc>
                <a:spcPct val="100000"/>
              </a:lnSpc>
              <a:spcBef>
                <a:spcPts val="0"/>
              </a:spcBef>
              <a:spcAft>
                <a:spcPts val="0"/>
              </a:spcAft>
              <a:buSzPct val="90909"/>
              <a:buNone/>
            </a:pPr>
            <a:r>
              <a:rPr lang="ca-ES" sz="4400">
                <a:solidFill>
                  <a:srgbClr val="C00000"/>
                </a:solidFill>
                <a:latin typeface="Calibri"/>
                <a:ea typeface="Calibri"/>
                <a:cs typeface="Calibri"/>
                <a:sym typeface="Calibri"/>
              </a:rPr>
              <a:t>             </a:t>
            </a:r>
            <a:endParaRPr sz="4400">
              <a:solidFill>
                <a:srgbClr val="C00000"/>
              </a:solidFill>
              <a:latin typeface="Calibri"/>
              <a:ea typeface="Calibri"/>
              <a:cs typeface="Calibri"/>
              <a:sym typeface="Calibri"/>
            </a:endParaRPr>
          </a:p>
        </p:txBody>
      </p:sp>
      <p:sp>
        <p:nvSpPr>
          <p:cNvPr id="350" name="Google Shape;350;p41"/>
          <p:cNvSpPr txBox="1"/>
          <p:nvPr>
            <p:ph idx="4294967295" type="body"/>
          </p:nvPr>
        </p:nvSpPr>
        <p:spPr>
          <a:xfrm>
            <a:off x="1809625" y="6111933"/>
            <a:ext cx="29700" cy="3999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SzPct val="108108"/>
              <a:buNone/>
            </a:pPr>
            <a:r>
              <a:rPr lang="ca-ES"/>
              <a:t>   </a:t>
            </a:r>
            <a:endParaRPr/>
          </a:p>
        </p:txBody>
      </p:sp>
      <p:pic>
        <p:nvPicPr>
          <p:cNvPr id="351" name="Google Shape;351;p41"/>
          <p:cNvPicPr preferRelativeResize="0"/>
          <p:nvPr/>
        </p:nvPicPr>
        <p:blipFill rotWithShape="1">
          <a:blip r:embed="rId3">
            <a:alphaModFix/>
          </a:blip>
          <a:srcRect b="0" l="0" r="0" t="0"/>
          <a:stretch/>
        </p:blipFill>
        <p:spPr>
          <a:xfrm>
            <a:off x="122877" y="1387676"/>
            <a:ext cx="2679148" cy="2457450"/>
          </a:xfrm>
          <a:prstGeom prst="rect">
            <a:avLst/>
          </a:prstGeom>
          <a:noFill/>
          <a:ln>
            <a:noFill/>
          </a:ln>
        </p:spPr>
      </p:pic>
      <p:pic>
        <p:nvPicPr>
          <p:cNvPr id="352" name="Google Shape;352;p41"/>
          <p:cNvPicPr preferRelativeResize="0"/>
          <p:nvPr/>
        </p:nvPicPr>
        <p:blipFill rotWithShape="1">
          <a:blip r:embed="rId4">
            <a:alphaModFix amt="0"/>
          </a:blip>
          <a:srcRect b="0" l="0" r="0" t="0"/>
          <a:stretch/>
        </p:blipFill>
        <p:spPr>
          <a:xfrm>
            <a:off x="3802513" y="4517567"/>
            <a:ext cx="701775" cy="578975"/>
          </a:xfrm>
          <a:prstGeom prst="rect">
            <a:avLst/>
          </a:prstGeom>
          <a:noFill/>
          <a:ln>
            <a:noFill/>
          </a:ln>
        </p:spPr>
      </p:pic>
      <p:pic>
        <p:nvPicPr>
          <p:cNvPr id="353" name="Google Shape;353;p41"/>
          <p:cNvPicPr preferRelativeResize="0"/>
          <p:nvPr/>
        </p:nvPicPr>
        <p:blipFill rotWithShape="1">
          <a:blip r:embed="rId5">
            <a:alphaModFix/>
          </a:blip>
          <a:srcRect b="0" l="0" r="0" t="0"/>
          <a:stretch/>
        </p:blipFill>
        <p:spPr>
          <a:xfrm>
            <a:off x="6108782" y="212525"/>
            <a:ext cx="2889668" cy="3040500"/>
          </a:xfrm>
          <a:prstGeom prst="rect">
            <a:avLst/>
          </a:prstGeom>
          <a:noFill/>
          <a:ln>
            <a:noFill/>
          </a:ln>
        </p:spPr>
      </p:pic>
      <p:pic>
        <p:nvPicPr>
          <p:cNvPr id="354" name="Google Shape;354;p41"/>
          <p:cNvPicPr preferRelativeResize="0"/>
          <p:nvPr/>
        </p:nvPicPr>
        <p:blipFill rotWithShape="1">
          <a:blip r:embed="rId6">
            <a:alphaModFix/>
          </a:blip>
          <a:srcRect b="15023" l="0" r="0" t="0"/>
          <a:stretch/>
        </p:blipFill>
        <p:spPr>
          <a:xfrm>
            <a:off x="0" y="0"/>
            <a:ext cx="2802025" cy="1382312"/>
          </a:xfrm>
          <a:prstGeom prst="rect">
            <a:avLst/>
          </a:prstGeom>
          <a:noFill/>
          <a:ln>
            <a:noFill/>
          </a:ln>
        </p:spPr>
      </p:pic>
      <p:pic>
        <p:nvPicPr>
          <p:cNvPr id="355" name="Google Shape;355;p41"/>
          <p:cNvPicPr preferRelativeResize="0"/>
          <p:nvPr/>
        </p:nvPicPr>
        <p:blipFill rotWithShape="1">
          <a:blip r:embed="rId7">
            <a:alphaModFix/>
          </a:blip>
          <a:srcRect b="0" l="0" r="0" t="0"/>
          <a:stretch/>
        </p:blipFill>
        <p:spPr>
          <a:xfrm>
            <a:off x="1839325" y="3163625"/>
            <a:ext cx="4441072" cy="3348200"/>
          </a:xfrm>
          <a:prstGeom prst="rect">
            <a:avLst/>
          </a:prstGeom>
          <a:noFill/>
          <a:ln>
            <a:noFill/>
          </a:ln>
        </p:spPr>
      </p:pic>
      <p:pic>
        <p:nvPicPr>
          <p:cNvPr id="356" name="Google Shape;356;p41"/>
          <p:cNvPicPr preferRelativeResize="0"/>
          <p:nvPr/>
        </p:nvPicPr>
        <p:blipFill rotWithShape="1">
          <a:blip r:embed="rId8">
            <a:alphaModFix/>
          </a:blip>
          <a:srcRect b="0" l="0" r="0" t="0"/>
          <a:stretch/>
        </p:blipFill>
        <p:spPr>
          <a:xfrm>
            <a:off x="7621950" y="3845125"/>
            <a:ext cx="1376500" cy="2365627"/>
          </a:xfrm>
          <a:prstGeom prst="rect">
            <a:avLst/>
          </a:prstGeom>
          <a:noFill/>
          <a:ln>
            <a:noFill/>
          </a:ln>
        </p:spPr>
      </p:pic>
      <p:pic>
        <p:nvPicPr>
          <p:cNvPr id="357" name="Google Shape;357;p41"/>
          <p:cNvPicPr preferRelativeResize="0"/>
          <p:nvPr/>
        </p:nvPicPr>
        <p:blipFill rotWithShape="1">
          <a:blip r:embed="rId9">
            <a:alphaModFix/>
          </a:blip>
          <a:srcRect b="0" l="11503" r="0" t="0"/>
          <a:stretch/>
        </p:blipFill>
        <p:spPr>
          <a:xfrm>
            <a:off x="6169874" y="3845124"/>
            <a:ext cx="1376500" cy="2660576"/>
          </a:xfrm>
          <a:prstGeom prst="rect">
            <a:avLst/>
          </a:prstGeom>
          <a:noFill/>
          <a:ln>
            <a:noFill/>
          </a:ln>
        </p:spPr>
      </p:pic>
      <p:pic>
        <p:nvPicPr>
          <p:cNvPr id="358" name="Google Shape;358;p41"/>
          <p:cNvPicPr preferRelativeResize="0"/>
          <p:nvPr/>
        </p:nvPicPr>
        <p:blipFill rotWithShape="1">
          <a:blip r:embed="rId10">
            <a:alphaModFix/>
          </a:blip>
          <a:srcRect b="0" l="0" r="0" t="0"/>
          <a:stretch/>
        </p:blipFill>
        <p:spPr>
          <a:xfrm>
            <a:off x="89350" y="4517575"/>
            <a:ext cx="1563800" cy="2011889"/>
          </a:xfrm>
          <a:prstGeom prst="rect">
            <a:avLst/>
          </a:prstGeom>
          <a:noFill/>
          <a:ln>
            <a:noFill/>
          </a:ln>
        </p:spPr>
      </p:pic>
      <p:sp>
        <p:nvSpPr>
          <p:cNvPr id="359" name="Google Shape;359;p41"/>
          <p:cNvSpPr/>
          <p:nvPr/>
        </p:nvSpPr>
        <p:spPr>
          <a:xfrm rot="1742447">
            <a:off x="1285871" y="3186735"/>
            <a:ext cx="1087073" cy="316270"/>
          </a:xfrm>
          <a:prstGeom prst="rightArrow">
            <a:avLst>
              <a:gd fmla="val 50000" name="adj1"/>
              <a:gd fmla="val 50000" name="adj2"/>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3" name="Shape 363"/>
        <p:cNvGrpSpPr/>
        <p:nvPr/>
      </p:nvGrpSpPr>
      <p:grpSpPr>
        <a:xfrm>
          <a:off x="0" y="0"/>
          <a:ext cx="0" cy="0"/>
          <a:chOff x="0" y="0"/>
          <a:chExt cx="0" cy="0"/>
        </a:xfrm>
      </p:grpSpPr>
      <p:sp>
        <p:nvSpPr>
          <p:cNvPr id="364" name="Google Shape;364;p42"/>
          <p:cNvSpPr txBox="1"/>
          <p:nvPr/>
        </p:nvSpPr>
        <p:spPr>
          <a:xfrm>
            <a:off x="139975" y="0"/>
            <a:ext cx="8793900" cy="615600"/>
          </a:xfrm>
          <a:prstGeom prst="rect">
            <a:avLst/>
          </a:prstGeom>
          <a:solidFill>
            <a:srgbClr val="C9DAF8"/>
          </a:solid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1200"/>
              </a:spcAft>
              <a:buClr>
                <a:srgbClr val="000000"/>
              </a:buClr>
              <a:buSzPts val="2800"/>
              <a:buFont typeface="Arial"/>
              <a:buNone/>
            </a:pPr>
            <a:r>
              <a:rPr b="1" i="0" lang="ca-ES" sz="2800" u="none" cap="none" strike="noStrike">
                <a:solidFill>
                  <a:srgbClr val="FF0000"/>
                </a:solidFill>
                <a:highlight>
                  <a:schemeClr val="lt1"/>
                </a:highlight>
                <a:latin typeface="Calibri"/>
                <a:ea typeface="Calibri"/>
                <a:cs typeface="Calibri"/>
                <a:sym typeface="Calibri"/>
              </a:rPr>
              <a:t>  NUESTRO PUEBLO                                    NUESTRA  ESCUELA    </a:t>
            </a:r>
            <a:endParaRPr b="0" i="0" sz="1400" u="none" cap="none" strike="noStrike">
              <a:solidFill>
                <a:srgbClr val="000000"/>
              </a:solidFill>
              <a:latin typeface="Arial"/>
              <a:ea typeface="Arial"/>
              <a:cs typeface="Arial"/>
              <a:sym typeface="Arial"/>
            </a:endParaRPr>
          </a:p>
        </p:txBody>
      </p:sp>
      <p:pic>
        <p:nvPicPr>
          <p:cNvPr id="365" name="Google Shape;365;p42"/>
          <p:cNvPicPr preferRelativeResize="0"/>
          <p:nvPr/>
        </p:nvPicPr>
        <p:blipFill rotWithShape="1">
          <a:blip r:embed="rId3">
            <a:alphaModFix/>
          </a:blip>
          <a:srcRect b="0" l="3581" r="5756" t="5811"/>
          <a:stretch/>
        </p:blipFill>
        <p:spPr>
          <a:xfrm>
            <a:off x="223575" y="2611550"/>
            <a:ext cx="4432025" cy="1832500"/>
          </a:xfrm>
          <a:prstGeom prst="rect">
            <a:avLst/>
          </a:prstGeom>
          <a:noFill/>
          <a:ln>
            <a:noFill/>
          </a:ln>
        </p:spPr>
      </p:pic>
      <p:pic>
        <p:nvPicPr>
          <p:cNvPr id="366" name="Google Shape;366;p42"/>
          <p:cNvPicPr preferRelativeResize="0"/>
          <p:nvPr/>
        </p:nvPicPr>
        <p:blipFill rotWithShape="1">
          <a:blip r:embed="rId4">
            <a:alphaModFix/>
          </a:blip>
          <a:srcRect b="6942" l="12465" r="5741" t="4599"/>
          <a:stretch/>
        </p:blipFill>
        <p:spPr>
          <a:xfrm>
            <a:off x="3469675" y="0"/>
            <a:ext cx="1998150" cy="2611550"/>
          </a:xfrm>
          <a:prstGeom prst="rect">
            <a:avLst/>
          </a:prstGeom>
          <a:noFill/>
          <a:ln>
            <a:noFill/>
          </a:ln>
        </p:spPr>
      </p:pic>
      <p:pic>
        <p:nvPicPr>
          <p:cNvPr id="367" name="Google Shape;367;p42" title="ESCOLA ANTONI ROIG  2022 Erasmus.mp4">
            <a:hlinkClick r:id="rId5"/>
          </p:cNvPr>
          <p:cNvPicPr preferRelativeResize="0"/>
          <p:nvPr/>
        </p:nvPicPr>
        <p:blipFill rotWithShape="1">
          <a:blip r:embed="rId6">
            <a:alphaModFix/>
          </a:blip>
          <a:srcRect b="0" l="0" r="0" t="0"/>
          <a:stretch/>
        </p:blipFill>
        <p:spPr>
          <a:xfrm>
            <a:off x="2573850" y="4859867"/>
            <a:ext cx="1998150" cy="1832500"/>
          </a:xfrm>
          <a:prstGeom prst="rect">
            <a:avLst/>
          </a:prstGeom>
          <a:noFill/>
          <a:ln>
            <a:noFill/>
          </a:ln>
        </p:spPr>
      </p:pic>
      <p:sp>
        <p:nvSpPr>
          <p:cNvPr id="368" name="Google Shape;368;p42"/>
          <p:cNvSpPr txBox="1"/>
          <p:nvPr/>
        </p:nvSpPr>
        <p:spPr>
          <a:xfrm>
            <a:off x="342200" y="715417"/>
            <a:ext cx="2505000" cy="221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369" name="Google Shape;369;p42"/>
          <p:cNvSpPr txBox="1"/>
          <p:nvPr/>
        </p:nvSpPr>
        <p:spPr>
          <a:xfrm>
            <a:off x="223575" y="715433"/>
            <a:ext cx="3329700" cy="3274500"/>
          </a:xfrm>
          <a:prstGeom prst="rect">
            <a:avLst/>
          </a:prstGeom>
          <a:noFill/>
          <a:ln>
            <a:noFill/>
          </a:ln>
        </p:spPr>
        <p:txBody>
          <a:bodyPr anchorCtr="0" anchor="t" bIns="91425" lIns="91425" spcFirstLastPara="1" rIns="91425" wrap="square" tIns="91425">
            <a:spAutoFit/>
          </a:bodyPr>
          <a:lstStyle/>
          <a:p>
            <a:pPr indent="0" lvl="0" marL="228600" marR="0" rtl="0" algn="l">
              <a:lnSpc>
                <a:spcPct val="90000"/>
              </a:lnSpc>
              <a:spcBef>
                <a:spcPts val="1000"/>
              </a:spcBef>
              <a:spcAft>
                <a:spcPts val="0"/>
              </a:spcAft>
              <a:buClr>
                <a:srgbClr val="000000"/>
              </a:buClr>
              <a:buSzPts val="1600"/>
              <a:buFont typeface="Arial"/>
              <a:buNone/>
            </a:pPr>
            <a:r>
              <a:rPr b="0" i="0" lang="ca-ES" sz="1600" u="none" cap="none" strike="noStrike">
                <a:solidFill>
                  <a:srgbClr val="000000"/>
                </a:solidFill>
                <a:latin typeface="Comfortaa SemiBold"/>
                <a:ea typeface="Comfortaa SemiBold"/>
                <a:cs typeface="Comfortaa SemiBold"/>
                <a:sym typeface="Comfortaa SemiBold"/>
              </a:rPr>
              <a:t>Pueblo costero, de origen histórico, que ha sufrido una gran transformación económica i social. </a:t>
            </a:r>
            <a:endParaRPr b="0" i="0" sz="1600" u="none" cap="none" strike="noStrike">
              <a:solidFill>
                <a:srgbClr val="000000"/>
              </a:solidFill>
              <a:latin typeface="Comfortaa SemiBold"/>
              <a:ea typeface="Comfortaa SemiBold"/>
              <a:cs typeface="Comfortaa SemiBold"/>
              <a:sym typeface="Comfortaa SemiBold"/>
            </a:endParaRPr>
          </a:p>
          <a:p>
            <a:pPr indent="0" lvl="0" marL="228600" marR="0" rtl="0" algn="l">
              <a:lnSpc>
                <a:spcPct val="90000"/>
              </a:lnSpc>
              <a:spcBef>
                <a:spcPts val="1000"/>
              </a:spcBef>
              <a:spcAft>
                <a:spcPts val="0"/>
              </a:spcAft>
              <a:buClr>
                <a:srgbClr val="000000"/>
              </a:buClr>
              <a:buSzPts val="1600"/>
              <a:buFont typeface="Arial"/>
              <a:buNone/>
            </a:pPr>
            <a:r>
              <a:rPr b="0" i="0" lang="ca-ES" sz="1600" u="none" cap="none" strike="noStrike">
                <a:solidFill>
                  <a:srgbClr val="000000"/>
                </a:solidFill>
                <a:latin typeface="Comfortaa SemiBold"/>
                <a:ea typeface="Comfortaa SemiBold"/>
                <a:cs typeface="Comfortaa SemiBold"/>
                <a:sym typeface="Comfortaa SemiBold"/>
              </a:rPr>
              <a:t>Aumento rápido de la población y de su movilidad</a:t>
            </a:r>
            <a:r>
              <a:rPr b="0" i="0" lang="ca-ES" sz="1500" u="none" cap="none" strike="noStrike">
                <a:solidFill>
                  <a:srgbClr val="000000"/>
                </a:solidFill>
                <a:latin typeface="Comfortaa Medium"/>
                <a:ea typeface="Comfortaa Medium"/>
                <a:cs typeface="Comfortaa Medium"/>
                <a:sym typeface="Comfortaa Medium"/>
              </a:rPr>
              <a:t> </a:t>
            </a:r>
            <a:endParaRPr b="0" i="0" sz="1500" u="none" cap="none" strike="noStrike">
              <a:solidFill>
                <a:srgbClr val="000000"/>
              </a:solidFill>
              <a:latin typeface="Comfortaa Medium"/>
              <a:ea typeface="Comfortaa Medium"/>
              <a:cs typeface="Comfortaa Medium"/>
              <a:sym typeface="Comfortaa Medium"/>
            </a:endParaRPr>
          </a:p>
          <a:p>
            <a:pPr indent="0" lvl="0" marL="228600" marR="0" rtl="0" algn="l">
              <a:lnSpc>
                <a:spcPct val="90000"/>
              </a:lnSpc>
              <a:spcBef>
                <a:spcPts val="1000"/>
              </a:spcBef>
              <a:spcAft>
                <a:spcPts val="0"/>
              </a:spcAft>
              <a:buClr>
                <a:srgbClr val="000000"/>
              </a:buClr>
              <a:buSzPts val="1800"/>
              <a:buFont typeface="Arial"/>
              <a:buNone/>
            </a:pPr>
            <a:r>
              <a:t/>
            </a:r>
            <a:endParaRPr b="0" i="0" sz="1800" u="none" cap="none" strike="noStrike">
              <a:solidFill>
                <a:srgbClr val="000000"/>
              </a:solidFill>
              <a:latin typeface="Comfortaa Medium"/>
              <a:ea typeface="Comfortaa Medium"/>
              <a:cs typeface="Comfortaa Medium"/>
              <a:sym typeface="Comfortaa Medium"/>
            </a:endParaRPr>
          </a:p>
          <a:p>
            <a:pPr indent="0" lvl="0" marL="228600" marR="0" rtl="0" algn="l">
              <a:lnSpc>
                <a:spcPct val="90000"/>
              </a:lnSpc>
              <a:spcBef>
                <a:spcPts val="10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a:p>
            <a:pPr indent="-50800" lvl="0" marL="228600" marR="0" rtl="0" algn="l">
              <a:lnSpc>
                <a:spcPct val="90000"/>
              </a:lnSpc>
              <a:spcBef>
                <a:spcPts val="10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
        <p:nvSpPr>
          <p:cNvPr id="370" name="Google Shape;370;p42"/>
          <p:cNvSpPr txBox="1"/>
          <p:nvPr/>
        </p:nvSpPr>
        <p:spPr>
          <a:xfrm>
            <a:off x="5604225" y="617567"/>
            <a:ext cx="3329700" cy="4894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ca-ES" sz="1500" u="none" cap="none" strike="noStrike">
                <a:solidFill>
                  <a:srgbClr val="000000"/>
                </a:solidFill>
                <a:latin typeface="Comfortaa SemiBold"/>
                <a:ea typeface="Comfortaa SemiBold"/>
                <a:cs typeface="Comfortaa SemiBold"/>
                <a:sym typeface="Comfortaa SemiBold"/>
              </a:rPr>
              <a:t> </a:t>
            </a:r>
            <a:r>
              <a:rPr b="0" i="0" lang="ca-ES" sz="1700" u="none" cap="none" strike="noStrike">
                <a:solidFill>
                  <a:srgbClr val="000000"/>
                </a:solidFill>
                <a:latin typeface="Comfortaa SemiBold"/>
                <a:ea typeface="Comfortaa SemiBold"/>
                <a:cs typeface="Comfortaa SemiBold"/>
                <a:sym typeface="Comfortaa SemiBold"/>
              </a:rPr>
              <a:t>Escuela  pública catalana, inclusiva y plural.</a:t>
            </a:r>
            <a:endParaRPr b="0" i="0" sz="1700" u="none" cap="none" strike="noStrike">
              <a:solidFill>
                <a:srgbClr val="000000"/>
              </a:solidFill>
              <a:latin typeface="Comfortaa SemiBold"/>
              <a:ea typeface="Comfortaa SemiBold"/>
              <a:cs typeface="Comfortaa SemiBold"/>
              <a:sym typeface="Comfortaa SemiBold"/>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omfortaa SemiBold"/>
              <a:ea typeface="Comfortaa SemiBold"/>
              <a:cs typeface="Comfortaa SemiBold"/>
              <a:sym typeface="Comfortaa SemiBold"/>
            </a:endParaRPr>
          </a:p>
          <a:p>
            <a:pPr indent="0" lvl="0" marL="0" marR="0" rtl="0" algn="l">
              <a:lnSpc>
                <a:spcPct val="100000"/>
              </a:lnSpc>
              <a:spcBef>
                <a:spcPts val="0"/>
              </a:spcBef>
              <a:spcAft>
                <a:spcPts val="0"/>
              </a:spcAft>
              <a:buClr>
                <a:srgbClr val="000000"/>
              </a:buClr>
              <a:buSzPts val="1700"/>
              <a:buFont typeface="Arial"/>
              <a:buNone/>
            </a:pPr>
            <a:r>
              <a:rPr b="0" i="0" lang="ca-ES" sz="1700" u="none" cap="none" strike="noStrike">
                <a:solidFill>
                  <a:srgbClr val="000000"/>
                </a:solidFill>
                <a:latin typeface="Comfortaa SemiBold"/>
                <a:ea typeface="Comfortaa SemiBold"/>
                <a:cs typeface="Comfortaa SemiBold"/>
                <a:sym typeface="Comfortaa SemiBold"/>
              </a:rPr>
              <a:t> Diversidad lingüística, cultural y  social</a:t>
            </a:r>
            <a:endParaRPr b="0" i="0" sz="1700" u="none" cap="none" strike="noStrike">
              <a:solidFill>
                <a:srgbClr val="000000"/>
              </a:solidFill>
              <a:latin typeface="Comfortaa SemiBold"/>
              <a:ea typeface="Comfortaa SemiBold"/>
              <a:cs typeface="Comfortaa SemiBold"/>
              <a:sym typeface="Comfortaa SemiBold"/>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omfortaa SemiBold"/>
              <a:ea typeface="Comfortaa SemiBold"/>
              <a:cs typeface="Comfortaa SemiBold"/>
              <a:sym typeface="Comfortaa SemiBold"/>
            </a:endParaRPr>
          </a:p>
          <a:p>
            <a:pPr indent="0" lvl="0" marL="0" marR="0" rtl="0" algn="l">
              <a:lnSpc>
                <a:spcPct val="100000"/>
              </a:lnSpc>
              <a:spcBef>
                <a:spcPts val="0"/>
              </a:spcBef>
              <a:spcAft>
                <a:spcPts val="0"/>
              </a:spcAft>
              <a:buClr>
                <a:srgbClr val="000000"/>
              </a:buClr>
              <a:buSzPts val="1700"/>
              <a:buFont typeface="Arial"/>
              <a:buNone/>
            </a:pPr>
            <a:r>
              <a:rPr b="0" i="0" lang="ca-ES" sz="1700" u="none" cap="none" strike="noStrike">
                <a:solidFill>
                  <a:srgbClr val="000000"/>
                </a:solidFill>
                <a:latin typeface="Comfortaa SemiBold"/>
                <a:ea typeface="Comfortaa SemiBold"/>
                <a:cs typeface="Comfortaa SemiBold"/>
                <a:sym typeface="Comfortaa SemiBold"/>
              </a:rPr>
              <a:t> Protocolo de acogida de nuevos alumnos y sus familias</a:t>
            </a:r>
            <a:endParaRPr b="0" i="0" sz="1700" u="none" cap="none" strike="noStrike">
              <a:solidFill>
                <a:srgbClr val="000000"/>
              </a:solidFill>
              <a:latin typeface="Comfortaa SemiBold"/>
              <a:ea typeface="Comfortaa SemiBold"/>
              <a:cs typeface="Comfortaa SemiBold"/>
              <a:sym typeface="Comfortaa SemiBold"/>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omfortaa SemiBold"/>
              <a:ea typeface="Comfortaa SemiBold"/>
              <a:cs typeface="Comfortaa SemiBold"/>
              <a:sym typeface="Comfortaa SemiBold"/>
            </a:endParaRPr>
          </a:p>
          <a:p>
            <a:pPr indent="0" lvl="0" marL="0" marR="0" rtl="0" algn="l">
              <a:lnSpc>
                <a:spcPct val="100000"/>
              </a:lnSpc>
              <a:spcBef>
                <a:spcPts val="0"/>
              </a:spcBef>
              <a:spcAft>
                <a:spcPts val="0"/>
              </a:spcAft>
              <a:buClr>
                <a:srgbClr val="000000"/>
              </a:buClr>
              <a:buSzPts val="1700"/>
              <a:buFont typeface="Arial"/>
              <a:buNone/>
            </a:pPr>
            <a:r>
              <a:rPr b="0" i="0" lang="ca-ES" sz="1700" u="none" cap="none" strike="noStrike">
                <a:solidFill>
                  <a:srgbClr val="000000"/>
                </a:solidFill>
                <a:latin typeface="Comfortaa SemiBold"/>
                <a:ea typeface="Comfortaa SemiBold"/>
                <a:cs typeface="Comfortaa SemiBold"/>
                <a:sym typeface="Comfortaa SemiBold"/>
              </a:rPr>
              <a:t> Estrategias para mejorar los resultados académicos, mejorando  la comunicación y el conocimiento de su entorno.</a:t>
            </a:r>
            <a:endParaRPr b="0" i="0" sz="1700" u="none" cap="none" strike="noStrike">
              <a:solidFill>
                <a:srgbClr val="000000"/>
              </a:solidFill>
              <a:latin typeface="Comfortaa SemiBold"/>
              <a:ea typeface="Comfortaa SemiBold"/>
              <a:cs typeface="Comfortaa SemiBold"/>
              <a:sym typeface="Comfortaa SemiBold"/>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omfortaa SemiBold"/>
              <a:ea typeface="Comfortaa SemiBold"/>
              <a:cs typeface="Comfortaa SemiBold"/>
              <a:sym typeface="Comfortaa SemiBold"/>
            </a:endParaRPr>
          </a:p>
          <a:p>
            <a:pPr indent="0" lvl="0" marL="0" marR="0" rtl="0" algn="l">
              <a:lnSpc>
                <a:spcPct val="100000"/>
              </a:lnSpc>
              <a:spcBef>
                <a:spcPts val="0"/>
              </a:spcBef>
              <a:spcAft>
                <a:spcPts val="0"/>
              </a:spcAft>
              <a:buClr>
                <a:srgbClr val="000000"/>
              </a:buClr>
              <a:buSzPts val="1700"/>
              <a:buFont typeface="Arial"/>
              <a:buNone/>
            </a:pPr>
            <a:r>
              <a:rPr b="0" i="0" lang="ca-ES" sz="1700" u="none" cap="none" strike="noStrike">
                <a:solidFill>
                  <a:srgbClr val="000000"/>
                </a:solidFill>
                <a:latin typeface="Comfortaa SemiBold"/>
                <a:ea typeface="Comfortaa SemiBold"/>
                <a:cs typeface="Comfortaa SemiBold"/>
                <a:sym typeface="Comfortaa SemiBold"/>
              </a:rPr>
              <a:t>Promover el uso del catalán</a:t>
            </a:r>
            <a:r>
              <a:rPr b="0" i="0" lang="ca-ES" sz="1600" u="none" cap="none" strike="noStrike">
                <a:solidFill>
                  <a:srgbClr val="000000"/>
                </a:solidFill>
                <a:latin typeface="Comfortaa SemiBold"/>
                <a:ea typeface="Comfortaa SemiBold"/>
                <a:cs typeface="Comfortaa SemiBold"/>
                <a:sym typeface="Comfortaa SemiBold"/>
              </a:rPr>
              <a:t> </a:t>
            </a:r>
            <a:endParaRPr b="0" i="0" sz="1500" u="none" cap="none" strike="noStrike">
              <a:solidFill>
                <a:srgbClr val="000000"/>
              </a:solidFill>
              <a:latin typeface="Open Sans"/>
              <a:ea typeface="Open Sans"/>
              <a:cs typeface="Open Sans"/>
              <a:sym typeface="Open Sans"/>
            </a:endParaRPr>
          </a:p>
        </p:txBody>
      </p:sp>
      <p:sp>
        <p:nvSpPr>
          <p:cNvPr id="371" name="Google Shape;371;p42"/>
          <p:cNvSpPr txBox="1"/>
          <p:nvPr/>
        </p:nvSpPr>
        <p:spPr>
          <a:xfrm>
            <a:off x="223575" y="4906324"/>
            <a:ext cx="1838100" cy="1265100"/>
          </a:xfrm>
          <a:prstGeom prst="rect">
            <a:avLst/>
          </a:prstGeom>
          <a:solidFill>
            <a:srgbClr val="C9DAF8"/>
          </a:solid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800"/>
              <a:buFont typeface="Arial"/>
              <a:buNone/>
            </a:pPr>
            <a:r>
              <a:rPr b="1" i="0" lang="ca-ES" sz="2800" u="none" cap="none" strike="noStrike">
                <a:solidFill>
                  <a:srgbClr val="FF0000"/>
                </a:solidFill>
                <a:highlight>
                  <a:schemeClr val="lt1"/>
                </a:highlight>
                <a:latin typeface="Calibri"/>
                <a:ea typeface="Calibri"/>
                <a:cs typeface="Calibri"/>
                <a:sym typeface="Calibri"/>
              </a:rPr>
              <a:t>NUESTRO </a:t>
            </a:r>
            <a:endParaRPr b="1" i="0" sz="2800" u="none" cap="none" strike="noStrike">
              <a:solidFill>
                <a:srgbClr val="FF0000"/>
              </a:solidFill>
              <a:highlight>
                <a:schemeClr val="lt1"/>
              </a:highlight>
              <a:latin typeface="Calibri"/>
              <a:ea typeface="Calibri"/>
              <a:cs typeface="Calibri"/>
              <a:sym typeface="Calibri"/>
            </a:endParaRPr>
          </a:p>
          <a:p>
            <a:pPr indent="0" lvl="0" marL="0" marR="0" rtl="0" algn="just">
              <a:lnSpc>
                <a:spcPct val="115000"/>
              </a:lnSpc>
              <a:spcBef>
                <a:spcPts val="1200"/>
              </a:spcBef>
              <a:spcAft>
                <a:spcPts val="1200"/>
              </a:spcAft>
              <a:buClr>
                <a:srgbClr val="000000"/>
              </a:buClr>
              <a:buSzPts val="2800"/>
              <a:buFont typeface="Arial"/>
              <a:buNone/>
            </a:pPr>
            <a:r>
              <a:rPr b="1" i="0" lang="ca-ES" sz="2800" u="none" cap="none" strike="noStrike">
                <a:solidFill>
                  <a:srgbClr val="FF0000"/>
                </a:solidFill>
                <a:highlight>
                  <a:schemeClr val="lt1"/>
                </a:highlight>
                <a:latin typeface="Calibri"/>
                <a:ea typeface="Calibri"/>
                <a:cs typeface="Calibri"/>
                <a:sym typeface="Calibri"/>
              </a:rPr>
              <a:t>PROYECTO</a:t>
            </a:r>
            <a:endParaRPr b="0" i="0" sz="1400" u="none" cap="none" strike="noStrike">
              <a:solidFill>
                <a:srgbClr val="000000"/>
              </a:solidFill>
              <a:latin typeface="Open Sans"/>
              <a:ea typeface="Open Sans"/>
              <a:cs typeface="Open Sans"/>
              <a:sym typeface="Open Sans"/>
            </a:endParaRPr>
          </a:p>
        </p:txBody>
      </p:sp>
      <p:sp>
        <p:nvSpPr>
          <p:cNvPr id="372" name="Google Shape;372;p42"/>
          <p:cNvSpPr/>
          <p:nvPr/>
        </p:nvSpPr>
        <p:spPr>
          <a:xfrm>
            <a:off x="2061600" y="5499233"/>
            <a:ext cx="512100" cy="553500"/>
          </a:xfrm>
          <a:prstGeom prst="rightArrow">
            <a:avLst>
              <a:gd fmla="val 50000" name="adj1"/>
              <a:gd fmla="val 50000" name="adj2"/>
            </a:avLst>
          </a:prstGeom>
          <a:solidFill>
            <a:srgbClr val="E06666"/>
          </a:solidFill>
          <a:ln cap="flat" cmpd="sng" w="9525">
            <a:solidFill>
              <a:srgbClr val="0000FF"/>
            </a:solidFill>
            <a:prstDash val="solid"/>
            <a:round/>
            <a:headEnd len="sm" w="sm" type="none"/>
            <a:tailEnd len="sm" w="sm" type="none"/>
          </a:ln>
          <a:effectLst>
            <a:reflection blurRad="0" dir="5400000" dist="38100" endA="0" endPos="30000" fadeDir="5400012" kx="0" rotWithShape="0" algn="bl" stA="51000"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3" name="Google Shape;373;p42"/>
          <p:cNvPicPr preferRelativeResize="0"/>
          <p:nvPr/>
        </p:nvPicPr>
        <p:blipFill rotWithShape="1">
          <a:blip r:embed="rId7">
            <a:alphaModFix/>
          </a:blip>
          <a:srcRect b="0" l="0" r="0" t="0"/>
          <a:stretch/>
        </p:blipFill>
        <p:spPr>
          <a:xfrm>
            <a:off x="4724400" y="5716650"/>
            <a:ext cx="4209525" cy="788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3"/>
          <p:cNvSpPr txBox="1"/>
          <p:nvPr>
            <p:ph idx="12" type="sldNum"/>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200"/>
              <a:buNone/>
            </a:pPr>
            <a:fld id="{00000000-1234-1234-1234-123412341234}" type="slidenum">
              <a:rPr lang="ca-E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79" name="Google Shape;379;p43"/>
          <p:cNvSpPr txBox="1"/>
          <p:nvPr/>
        </p:nvSpPr>
        <p:spPr>
          <a:xfrm>
            <a:off x="2735796" y="2618911"/>
            <a:ext cx="4104456" cy="34624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0"/>
              <a:buFont typeface="Arial"/>
              <a:buNone/>
            </a:pPr>
            <a:r>
              <a:t/>
            </a:r>
            <a:endParaRPr b="0" i="0" sz="1650" u="none" cap="none" strike="noStrike">
              <a:solidFill>
                <a:schemeClr val="dk1"/>
              </a:solidFill>
              <a:latin typeface="Calibri"/>
              <a:ea typeface="Calibri"/>
              <a:cs typeface="Calibri"/>
              <a:sym typeface="Calibri"/>
            </a:endParaRPr>
          </a:p>
        </p:txBody>
      </p:sp>
      <p:pic>
        <p:nvPicPr>
          <p:cNvPr id="380" name="Google Shape;380;p43"/>
          <p:cNvPicPr preferRelativeResize="0"/>
          <p:nvPr/>
        </p:nvPicPr>
        <p:blipFill rotWithShape="1">
          <a:blip r:embed="rId3">
            <a:alphaModFix/>
          </a:blip>
          <a:srcRect b="0" l="0" r="0" t="0"/>
          <a:stretch/>
        </p:blipFill>
        <p:spPr>
          <a:xfrm>
            <a:off x="2352675" y="1907517"/>
            <a:ext cx="4438650" cy="2676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idx="12" type="sldNum"/>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200"/>
              <a:buNone/>
            </a:pPr>
            <a:fld id="{00000000-1234-1234-1234-123412341234}" type="slidenum">
              <a:rPr b="0" i="0" lang="ca-E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70" name="Google Shape;170;p29">
            <a:hlinkClick r:id="rId3"/>
          </p:cNvPr>
          <p:cNvPicPr preferRelativeResize="0"/>
          <p:nvPr/>
        </p:nvPicPr>
        <p:blipFill rotWithShape="1">
          <a:blip r:embed="rId4">
            <a:alphaModFix/>
          </a:blip>
          <a:srcRect b="30913" l="53263" r="14857" t="14033"/>
          <a:stretch/>
        </p:blipFill>
        <p:spPr>
          <a:xfrm>
            <a:off x="256853" y="1351647"/>
            <a:ext cx="8558373" cy="415692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352"/>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4000"/>
              <a:buFont typeface="Calibri"/>
              <a:buNone/>
            </a:pPr>
            <a:r>
              <a:rPr b="1" lang="ca-ES" sz="4000">
                <a:solidFill>
                  <a:srgbClr val="C00000"/>
                </a:solidFill>
                <a:latin typeface="Calibri"/>
                <a:ea typeface="Calibri"/>
                <a:cs typeface="Calibri"/>
                <a:sym typeface="Calibri"/>
              </a:rPr>
              <a:t>Competence teaching</a:t>
            </a:r>
            <a:endParaRPr b="1" sz="4000">
              <a:solidFill>
                <a:srgbClr val="C00000"/>
              </a:solidFill>
              <a:latin typeface="Calibri"/>
              <a:ea typeface="Calibri"/>
              <a:cs typeface="Calibri"/>
              <a:sym typeface="Calibri"/>
            </a:endParaRPr>
          </a:p>
        </p:txBody>
      </p:sp>
      <p:sp>
        <p:nvSpPr>
          <p:cNvPr id="177" name="Google Shape;177;p30"/>
          <p:cNvSpPr txBox="1"/>
          <p:nvPr>
            <p:ph idx="12" type="sldNum"/>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200"/>
              <a:buNone/>
            </a:pPr>
            <a:fld id="{00000000-1234-1234-1234-123412341234}" type="slidenum">
              <a:rPr lang="ca-E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grpSp>
        <p:nvGrpSpPr>
          <p:cNvPr id="178" name="Google Shape;178;p30"/>
          <p:cNvGrpSpPr/>
          <p:nvPr/>
        </p:nvGrpSpPr>
        <p:grpSpPr>
          <a:xfrm>
            <a:off x="471461" y="1556792"/>
            <a:ext cx="8132886" cy="4447089"/>
            <a:chOff x="99" y="0"/>
            <a:chExt cx="8132886" cy="4447089"/>
          </a:xfrm>
        </p:grpSpPr>
        <p:sp>
          <p:nvSpPr>
            <p:cNvPr id="179" name="Google Shape;179;p30"/>
            <p:cNvSpPr/>
            <p:nvPr/>
          </p:nvSpPr>
          <p:spPr>
            <a:xfrm>
              <a:off x="99" y="0"/>
              <a:ext cx="1322420" cy="4447089"/>
            </a:xfrm>
            <a:prstGeom prst="roundRect">
              <a:avLst>
                <a:gd fmla="val 10000" name="adj"/>
              </a:avLst>
            </a:prstGeom>
            <a:gradFill>
              <a:gsLst>
                <a:gs pos="0">
                  <a:srgbClr val="D1D1D1"/>
                </a:gs>
                <a:gs pos="50000">
                  <a:srgbClr val="C7C7C7"/>
                </a:gs>
                <a:gs pos="100000">
                  <a:srgbClr val="C0C0C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0"/>
            <p:cNvSpPr txBox="1"/>
            <p:nvPr/>
          </p:nvSpPr>
          <p:spPr>
            <a:xfrm>
              <a:off x="99" y="1778835"/>
              <a:ext cx="1322420" cy="1778835"/>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0" i="0" lang="ca-ES" sz="1600" u="none" cap="none" strike="noStrike">
                  <a:solidFill>
                    <a:schemeClr val="dk1"/>
                  </a:solidFill>
                  <a:latin typeface="Calibri"/>
                  <a:ea typeface="Calibri"/>
                  <a:cs typeface="Calibri"/>
                  <a:sym typeface="Calibri"/>
                </a:rPr>
                <a:t>Learning situations, close to real issues and problems of everyday life.</a:t>
              </a:r>
              <a:endParaRPr b="0" i="0" sz="1600" u="none" cap="none" strike="noStrike">
                <a:solidFill>
                  <a:schemeClr val="dk1"/>
                </a:solidFill>
                <a:latin typeface="Calibri"/>
                <a:ea typeface="Calibri"/>
                <a:cs typeface="Calibri"/>
                <a:sym typeface="Calibri"/>
              </a:endParaRPr>
            </a:p>
          </p:txBody>
        </p:sp>
        <p:sp>
          <p:nvSpPr>
            <p:cNvPr id="181" name="Google Shape;181;p30"/>
            <p:cNvSpPr/>
            <p:nvPr/>
          </p:nvSpPr>
          <p:spPr>
            <a:xfrm>
              <a:off x="39771" y="266825"/>
              <a:ext cx="1243075" cy="1480880"/>
            </a:xfrm>
            <a:prstGeom prst="ellipse">
              <a:avLst/>
            </a:prstGeom>
            <a:blipFill rotWithShape="1">
              <a:blip r:embed="rId3">
                <a:alphaModFix/>
              </a:blip>
              <a:stretch>
                <a:fillRect b="0" l="-37994" r="-37994" t="0"/>
              </a:stretch>
            </a:blip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0"/>
            <p:cNvSpPr/>
            <p:nvPr/>
          </p:nvSpPr>
          <p:spPr>
            <a:xfrm>
              <a:off x="1362192" y="0"/>
              <a:ext cx="1322420" cy="4447089"/>
            </a:xfrm>
            <a:prstGeom prst="roundRect">
              <a:avLst>
                <a:gd fmla="val 10000" name="adj"/>
              </a:avLst>
            </a:prstGeom>
            <a:gradFill>
              <a:gsLst>
                <a:gs pos="0">
                  <a:srgbClr val="D6C3C3"/>
                </a:gs>
                <a:gs pos="50000">
                  <a:srgbClr val="CDB7B7"/>
                </a:gs>
                <a:gs pos="100000">
                  <a:srgbClr val="C8ADAD"/>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0"/>
            <p:cNvSpPr txBox="1"/>
            <p:nvPr/>
          </p:nvSpPr>
          <p:spPr>
            <a:xfrm>
              <a:off x="1362192" y="1778835"/>
              <a:ext cx="1322420" cy="1778835"/>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0" i="0" lang="ca-ES" sz="1600" u="none" cap="none" strike="noStrike">
                  <a:solidFill>
                    <a:schemeClr val="dk1"/>
                  </a:solidFill>
                  <a:latin typeface="Calibri"/>
                  <a:ea typeface="Calibri"/>
                  <a:cs typeface="Calibri"/>
                  <a:sym typeface="Calibri"/>
                </a:rPr>
                <a:t>Functional  and non-memorístic learning:</a:t>
              </a:r>
              <a:endParaRPr b="0" i="0" sz="1600" u="none" cap="none" strike="noStrike">
                <a:solidFill>
                  <a:schemeClr val="dk1"/>
                </a:solidFill>
                <a:latin typeface="Calibri"/>
                <a:ea typeface="Calibri"/>
                <a:cs typeface="Calibri"/>
                <a:sym typeface="Calibri"/>
              </a:endParaRPr>
            </a:p>
          </p:txBody>
        </p:sp>
        <p:sp>
          <p:nvSpPr>
            <p:cNvPr id="184" name="Google Shape;184;p30"/>
            <p:cNvSpPr/>
            <p:nvPr/>
          </p:nvSpPr>
          <p:spPr>
            <a:xfrm>
              <a:off x="1401865" y="266825"/>
              <a:ext cx="1243075" cy="1480880"/>
            </a:xfrm>
            <a:prstGeom prst="ellipse">
              <a:avLst/>
            </a:prstGeom>
            <a:blipFill rotWithShape="1">
              <a:blip r:embed="rId4">
                <a:alphaModFix/>
              </a:blip>
              <a:stretch>
                <a:fillRect b="0" l="-28993" r="-28991" t="0"/>
              </a:stretch>
            </a:blip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30"/>
            <p:cNvSpPr/>
            <p:nvPr/>
          </p:nvSpPr>
          <p:spPr>
            <a:xfrm>
              <a:off x="2724285" y="0"/>
              <a:ext cx="1322420" cy="4447089"/>
            </a:xfrm>
            <a:prstGeom prst="roundRect">
              <a:avLst>
                <a:gd fmla="val 10000" name="adj"/>
              </a:avLst>
            </a:prstGeom>
            <a:gradFill>
              <a:gsLst>
                <a:gs pos="0">
                  <a:srgbClr val="DDB6B6"/>
                </a:gs>
                <a:gs pos="50000">
                  <a:srgbClr val="D7A8A8"/>
                </a:gs>
                <a:gs pos="100000">
                  <a:srgbClr val="D39A9A"/>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0"/>
            <p:cNvSpPr txBox="1"/>
            <p:nvPr/>
          </p:nvSpPr>
          <p:spPr>
            <a:xfrm>
              <a:off x="2724285" y="1778835"/>
              <a:ext cx="1322420" cy="1778835"/>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0" i="0" lang="ca-ES" sz="1600" u="none" cap="none" strike="noStrike">
                  <a:solidFill>
                    <a:schemeClr val="dk1"/>
                  </a:solidFill>
                  <a:latin typeface="Calibri"/>
                  <a:ea typeface="Calibri"/>
                  <a:cs typeface="Calibri"/>
                  <a:sym typeface="Calibri"/>
                </a:rPr>
                <a:t>Gender perspective.</a:t>
              </a:r>
              <a:endParaRPr b="0" i="0" sz="1600" u="none" cap="none" strike="noStrike">
                <a:solidFill>
                  <a:schemeClr val="dk1"/>
                </a:solidFill>
                <a:latin typeface="Calibri"/>
                <a:ea typeface="Calibri"/>
                <a:cs typeface="Calibri"/>
                <a:sym typeface="Calibri"/>
              </a:endParaRPr>
            </a:p>
          </p:txBody>
        </p:sp>
        <p:sp>
          <p:nvSpPr>
            <p:cNvPr id="187" name="Google Shape;187;p30"/>
            <p:cNvSpPr/>
            <p:nvPr/>
          </p:nvSpPr>
          <p:spPr>
            <a:xfrm>
              <a:off x="2763958" y="266825"/>
              <a:ext cx="1243075" cy="1480880"/>
            </a:xfrm>
            <a:prstGeom prst="ellipse">
              <a:avLst/>
            </a:prstGeom>
            <a:blipFill rotWithShape="1">
              <a:blip r:embed="rId5">
                <a:alphaModFix/>
              </a:blip>
              <a:stretch>
                <a:fillRect b="0" l="-11997" r="-11996" t="0"/>
              </a:stretch>
            </a:blip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0"/>
            <p:cNvSpPr/>
            <p:nvPr/>
          </p:nvSpPr>
          <p:spPr>
            <a:xfrm>
              <a:off x="4086379" y="0"/>
              <a:ext cx="1322420" cy="4447089"/>
            </a:xfrm>
            <a:prstGeom prst="roundRect">
              <a:avLst>
                <a:gd fmla="val 10000" name="adj"/>
              </a:avLst>
            </a:prstGeom>
            <a:gradFill>
              <a:gsLst>
                <a:gs pos="0">
                  <a:srgbClr val="E6A9A9"/>
                </a:gs>
                <a:gs pos="50000">
                  <a:srgbClr val="E19A9A"/>
                </a:gs>
                <a:gs pos="100000">
                  <a:srgbClr val="E0888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0"/>
            <p:cNvSpPr txBox="1"/>
            <p:nvPr/>
          </p:nvSpPr>
          <p:spPr>
            <a:xfrm>
              <a:off x="4086379" y="1778835"/>
              <a:ext cx="1322420" cy="1778835"/>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0" i="0" lang="ca-ES" sz="1600" u="none" cap="none" strike="noStrike">
                  <a:solidFill>
                    <a:schemeClr val="dk1"/>
                  </a:solidFill>
                  <a:latin typeface="Calibri"/>
                  <a:ea typeface="Calibri"/>
                  <a:cs typeface="Calibri"/>
                  <a:sym typeface="Calibri"/>
                </a:rPr>
                <a:t>Promotion of democratic citizenship and global awareness. </a:t>
              </a:r>
              <a:endParaRPr b="0" i="0" sz="1600" u="none" cap="none" strike="noStrike">
                <a:solidFill>
                  <a:schemeClr val="dk1"/>
                </a:solidFill>
                <a:latin typeface="Calibri"/>
                <a:ea typeface="Calibri"/>
                <a:cs typeface="Calibri"/>
                <a:sym typeface="Calibri"/>
              </a:endParaRPr>
            </a:p>
          </p:txBody>
        </p:sp>
        <p:sp>
          <p:nvSpPr>
            <p:cNvPr id="190" name="Google Shape;190;p30"/>
            <p:cNvSpPr/>
            <p:nvPr/>
          </p:nvSpPr>
          <p:spPr>
            <a:xfrm>
              <a:off x="4126051" y="266825"/>
              <a:ext cx="1243075" cy="1480880"/>
            </a:xfrm>
            <a:prstGeom prst="ellipse">
              <a:avLst/>
            </a:prstGeom>
            <a:blipFill rotWithShape="1">
              <a:blip r:embed="rId6">
                <a:alphaModFix/>
              </a:blip>
              <a:stretch>
                <a:fillRect b="0" l="-41996" r="-41996" t="0"/>
              </a:stretch>
            </a:blip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0"/>
            <p:cNvSpPr/>
            <p:nvPr/>
          </p:nvSpPr>
          <p:spPr>
            <a:xfrm>
              <a:off x="5448472" y="0"/>
              <a:ext cx="1322420" cy="4447089"/>
            </a:xfrm>
            <a:prstGeom prst="roundRect">
              <a:avLst>
                <a:gd fmla="val 10000" name="adj"/>
              </a:avLst>
            </a:prstGeom>
            <a:gradFill>
              <a:gsLst>
                <a:gs pos="0">
                  <a:srgbClr val="F39F9F"/>
                </a:gs>
                <a:gs pos="50000">
                  <a:srgbClr val="F09191"/>
                </a:gs>
                <a:gs pos="100000">
                  <a:srgbClr val="F37C7C"/>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0"/>
            <p:cNvSpPr txBox="1"/>
            <p:nvPr/>
          </p:nvSpPr>
          <p:spPr>
            <a:xfrm>
              <a:off x="5448472" y="1778835"/>
              <a:ext cx="1322420" cy="1778835"/>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0" i="0" lang="ca-ES" sz="1600" u="none" cap="none" strike="noStrike">
                  <a:solidFill>
                    <a:schemeClr val="dk1"/>
                  </a:solidFill>
                  <a:latin typeface="Calibri"/>
                  <a:ea typeface="Calibri"/>
                  <a:cs typeface="Calibri"/>
                  <a:sym typeface="Calibri"/>
                </a:rPr>
                <a:t>Quality of Language education</a:t>
              </a:r>
              <a:endParaRPr b="0" i="0" sz="1600" u="none" cap="none" strike="noStrike">
                <a:solidFill>
                  <a:schemeClr val="dk1"/>
                </a:solidFill>
                <a:latin typeface="Calibri"/>
                <a:ea typeface="Calibri"/>
                <a:cs typeface="Calibri"/>
                <a:sym typeface="Calibri"/>
              </a:endParaRPr>
            </a:p>
          </p:txBody>
        </p:sp>
        <p:sp>
          <p:nvSpPr>
            <p:cNvPr id="193" name="Google Shape;193;p30"/>
            <p:cNvSpPr/>
            <p:nvPr/>
          </p:nvSpPr>
          <p:spPr>
            <a:xfrm>
              <a:off x="5488145" y="266825"/>
              <a:ext cx="1243075" cy="1480880"/>
            </a:xfrm>
            <a:prstGeom prst="ellipse">
              <a:avLst/>
            </a:prstGeom>
            <a:blipFill rotWithShape="1">
              <a:blip r:embed="rId7">
                <a:alphaModFix/>
              </a:blip>
              <a:stretch>
                <a:fillRect b="0" l="-52991" r="-52993" t="0"/>
              </a:stretch>
            </a:blip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0"/>
            <p:cNvSpPr/>
            <p:nvPr/>
          </p:nvSpPr>
          <p:spPr>
            <a:xfrm>
              <a:off x="6810565" y="0"/>
              <a:ext cx="1322420" cy="4447089"/>
            </a:xfrm>
            <a:prstGeom prst="roundRect">
              <a:avLst>
                <a:gd fmla="val 10000" name="adj"/>
              </a:avLst>
            </a:prstGeom>
            <a:gradFill>
              <a:gsLst>
                <a:gs pos="0">
                  <a:srgbClr val="FF9A9A"/>
                </a:gs>
                <a:gs pos="50000">
                  <a:srgbClr val="FF8D8D"/>
                </a:gs>
                <a:gs pos="100000">
                  <a:srgbClr val="FF787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30"/>
            <p:cNvSpPr txBox="1"/>
            <p:nvPr/>
          </p:nvSpPr>
          <p:spPr>
            <a:xfrm>
              <a:off x="6810565" y="1778835"/>
              <a:ext cx="1322420" cy="1778835"/>
            </a:xfrm>
            <a:prstGeom prst="rect">
              <a:avLst/>
            </a:prstGeom>
            <a:noFill/>
            <a:ln>
              <a:noFill/>
            </a:ln>
          </p:spPr>
          <p:txBody>
            <a:bodyPr anchorCtr="0" anchor="ctr" bIns="113775" lIns="113775"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0" i="0" lang="ca-ES" sz="1600" u="none" cap="none" strike="noStrike">
                  <a:solidFill>
                    <a:schemeClr val="dk1"/>
                  </a:solidFill>
                  <a:latin typeface="Calibri"/>
                  <a:ea typeface="Calibri"/>
                  <a:cs typeface="Calibri"/>
                  <a:sym typeface="Calibri"/>
                </a:rPr>
                <a:t>Fostering the emotional wellness of all students.</a:t>
              </a:r>
              <a:endParaRPr b="0" i="0" sz="1400" u="none" cap="none" strike="noStrike">
                <a:solidFill>
                  <a:srgbClr val="000000"/>
                </a:solidFill>
                <a:latin typeface="Arial"/>
                <a:ea typeface="Arial"/>
                <a:cs typeface="Arial"/>
                <a:sym typeface="Arial"/>
              </a:endParaRPr>
            </a:p>
          </p:txBody>
        </p:sp>
        <p:sp>
          <p:nvSpPr>
            <p:cNvPr id="196" name="Google Shape;196;p30"/>
            <p:cNvSpPr/>
            <p:nvPr/>
          </p:nvSpPr>
          <p:spPr>
            <a:xfrm>
              <a:off x="6850238" y="266825"/>
              <a:ext cx="1243075" cy="1480880"/>
            </a:xfrm>
            <a:prstGeom prst="ellipse">
              <a:avLst/>
            </a:prstGeom>
            <a:blipFill rotWithShape="1">
              <a:blip r:embed="rId8">
                <a:alphaModFix/>
              </a:blip>
              <a:stretch>
                <a:fillRect b="0" l="-75989" r="-75989" t="0"/>
              </a:stretch>
            </a:blip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0"/>
            <p:cNvSpPr/>
            <p:nvPr/>
          </p:nvSpPr>
          <p:spPr>
            <a:xfrm>
              <a:off x="325323" y="3557671"/>
              <a:ext cx="7482439" cy="667063"/>
            </a:xfrm>
            <a:prstGeom prst="leftRightArrow">
              <a:avLst>
                <a:gd fmla="val 50000" name="adj1"/>
                <a:gd fmla="val 50000" name="adj2"/>
              </a:avLst>
            </a:prstGeom>
            <a:gradFill>
              <a:gsLst>
                <a:gs pos="0">
                  <a:srgbClr val="F9F9F9"/>
                </a:gs>
                <a:gs pos="50000">
                  <a:srgbClr val="F1F1F1"/>
                </a:gs>
                <a:gs pos="100000">
                  <a:srgbClr val="EFEFEF"/>
                </a:gs>
              </a:gsLst>
              <a:lin ang="5400000" scaled="0"/>
            </a:grad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8" name="Google Shape;198;p30"/>
          <p:cNvSpPr txBox="1"/>
          <p:nvPr/>
        </p:nvSpPr>
        <p:spPr>
          <a:xfrm>
            <a:off x="969220" y="5291916"/>
            <a:ext cx="72008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1800"/>
              <a:buFont typeface="Noto Sans Symbols"/>
              <a:buNone/>
            </a:pPr>
            <a:r>
              <a:rPr b="0" i="0" lang="ca-ES" sz="1800" u="none" cap="none" strike="noStrike">
                <a:solidFill>
                  <a:schemeClr val="dk1"/>
                </a:solidFill>
                <a:latin typeface="Calibri"/>
                <a:ea typeface="Calibri"/>
                <a:cs typeface="Calibri"/>
                <a:sym typeface="Calibri"/>
              </a:rPr>
              <a:t>CURRÍCULA BASED IN...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1"/>
          <p:cNvSpPr/>
          <p:nvPr/>
        </p:nvSpPr>
        <p:spPr>
          <a:xfrm>
            <a:off x="1223628" y="5373216"/>
            <a:ext cx="2268252" cy="486054"/>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650"/>
              <a:buFont typeface="Arial"/>
              <a:buNone/>
            </a:pPr>
            <a:r>
              <a:t/>
            </a:r>
            <a:endParaRPr b="0" i="0" sz="1650" u="none" cap="none" strike="noStrike">
              <a:solidFill>
                <a:schemeClr val="dk1"/>
              </a:solidFill>
              <a:latin typeface="Calibri"/>
              <a:ea typeface="Calibri"/>
              <a:cs typeface="Calibri"/>
              <a:sym typeface="Calibri"/>
            </a:endParaRPr>
          </a:p>
        </p:txBody>
      </p:sp>
      <p:sp>
        <p:nvSpPr>
          <p:cNvPr id="205" name="Google Shape;205;p31"/>
          <p:cNvSpPr txBox="1"/>
          <p:nvPr>
            <p:ph type="title"/>
          </p:nvPr>
        </p:nvSpPr>
        <p:spPr>
          <a:xfrm>
            <a:off x="10354" y="265499"/>
            <a:ext cx="9133646" cy="63758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4000"/>
              <a:buFont typeface="Calibri"/>
              <a:buNone/>
            </a:pPr>
            <a:r>
              <a:rPr b="1" lang="ca-ES" sz="4000">
                <a:solidFill>
                  <a:srgbClr val="C00000"/>
                </a:solidFill>
                <a:latin typeface="Calibri"/>
                <a:ea typeface="Calibri"/>
                <a:cs typeface="Calibri"/>
                <a:sym typeface="Calibri"/>
              </a:rPr>
              <a:t>School: the mirror of society</a:t>
            </a:r>
            <a:endParaRPr b="1" sz="4000">
              <a:solidFill>
                <a:srgbClr val="C00000"/>
              </a:solidFill>
              <a:latin typeface="Calibri"/>
              <a:ea typeface="Calibri"/>
              <a:cs typeface="Calibri"/>
              <a:sym typeface="Calibri"/>
            </a:endParaRPr>
          </a:p>
        </p:txBody>
      </p:sp>
      <p:grpSp>
        <p:nvGrpSpPr>
          <p:cNvPr id="206" name="Google Shape;206;p31"/>
          <p:cNvGrpSpPr/>
          <p:nvPr/>
        </p:nvGrpSpPr>
        <p:grpSpPr>
          <a:xfrm>
            <a:off x="1002323" y="1371600"/>
            <a:ext cx="7262446" cy="4721696"/>
            <a:chOff x="271886" y="2131486"/>
            <a:chExt cx="7488818" cy="4377461"/>
          </a:xfrm>
        </p:grpSpPr>
        <p:sp>
          <p:nvSpPr>
            <p:cNvPr id="207" name="Google Shape;207;p31"/>
            <p:cNvSpPr/>
            <p:nvPr/>
          </p:nvSpPr>
          <p:spPr>
            <a:xfrm>
              <a:off x="2915826" y="4365087"/>
              <a:ext cx="2338165" cy="2143860"/>
            </a:xfrm>
            <a:custGeom>
              <a:rect b="b" l="l" r="r" t="t"/>
              <a:pathLst>
                <a:path extrusionOk="0" h="2143860" w="2338165">
                  <a:moveTo>
                    <a:pt x="0" y="1071930"/>
                  </a:moveTo>
                  <a:cubicBezTo>
                    <a:pt x="0" y="479919"/>
                    <a:pt x="523416" y="0"/>
                    <a:pt x="1169083" y="0"/>
                  </a:cubicBezTo>
                  <a:cubicBezTo>
                    <a:pt x="1814750" y="0"/>
                    <a:pt x="2338166" y="479919"/>
                    <a:pt x="2338166" y="1071930"/>
                  </a:cubicBezTo>
                  <a:cubicBezTo>
                    <a:pt x="2338166" y="1663941"/>
                    <a:pt x="1814750" y="2143860"/>
                    <a:pt x="1169083" y="2143860"/>
                  </a:cubicBezTo>
                  <a:cubicBezTo>
                    <a:pt x="523416" y="2143860"/>
                    <a:pt x="0" y="1663941"/>
                    <a:pt x="0" y="1071930"/>
                  </a:cubicBezTo>
                  <a:close/>
                </a:path>
              </a:pathLst>
            </a:custGeom>
            <a:solidFill>
              <a:srgbClr val="C00000"/>
            </a:solidFill>
            <a:ln cap="flat" cmpd="sng" w="12700">
              <a:solidFill>
                <a:srgbClr val="A50021"/>
              </a:solidFill>
              <a:prstDash val="solid"/>
              <a:miter lim="800000"/>
              <a:headEnd len="sm" w="sm" type="none"/>
              <a:tailEnd len="sm" w="sm" type="none"/>
            </a:ln>
          </p:spPr>
          <p:txBody>
            <a:bodyPr anchorCtr="0" anchor="ctr" bIns="244025" lIns="265375" spcFirstLastPara="1" rIns="265375" wrap="square" tIns="244025">
              <a:noAutofit/>
            </a:bodyPr>
            <a:lstStyle/>
            <a:p>
              <a:pPr indent="0" lvl="0" marL="0" marR="0" rtl="0" algn="ctr">
                <a:lnSpc>
                  <a:spcPct val="90000"/>
                </a:lnSpc>
                <a:spcBef>
                  <a:spcPts val="0"/>
                </a:spcBef>
                <a:spcAft>
                  <a:spcPts val="0"/>
                </a:spcAft>
                <a:buClr>
                  <a:srgbClr val="000000"/>
                </a:buClr>
                <a:buSzPts val="1800"/>
                <a:buFont typeface="Arial"/>
                <a:buNone/>
              </a:pPr>
              <a:r>
                <a:rPr b="0" i="0" lang="ca-ES" sz="1800" u="none" cap="none" strike="noStrike">
                  <a:solidFill>
                    <a:schemeClr val="lt1"/>
                  </a:solidFill>
                  <a:latin typeface="Calibri"/>
                  <a:ea typeface="Calibri"/>
                  <a:cs typeface="Calibri"/>
                  <a:sym typeface="Calibri"/>
                </a:rPr>
                <a:t>As a consequence, there is a wide range of situations depending on the school and the zone.</a:t>
              </a:r>
              <a:endParaRPr b="0" i="0" sz="1400" u="none" cap="none" strike="noStrike">
                <a:solidFill>
                  <a:srgbClr val="000000"/>
                </a:solidFill>
                <a:latin typeface="Arial"/>
                <a:ea typeface="Arial"/>
                <a:cs typeface="Arial"/>
                <a:sym typeface="Arial"/>
              </a:endParaRPr>
            </a:p>
          </p:txBody>
        </p:sp>
        <p:sp>
          <p:nvSpPr>
            <p:cNvPr id="208" name="Google Shape;208;p31"/>
            <p:cNvSpPr/>
            <p:nvPr/>
          </p:nvSpPr>
          <p:spPr>
            <a:xfrm rot="-10308149">
              <a:off x="1473920" y="4921361"/>
              <a:ext cx="1464380" cy="555212"/>
            </a:xfrm>
            <a:prstGeom prst="leftArrow">
              <a:avLst>
                <a:gd fmla="val 60000" name="adj1"/>
                <a:gd fmla="val 50000" name="adj2"/>
              </a:avLst>
            </a:prstGeom>
            <a:solidFill>
              <a:srgbClr val="C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1"/>
            <p:cNvSpPr/>
            <p:nvPr/>
          </p:nvSpPr>
          <p:spPr>
            <a:xfrm>
              <a:off x="271886" y="4028128"/>
              <a:ext cx="2248666" cy="2043123"/>
            </a:xfrm>
            <a:custGeom>
              <a:rect b="b" l="l" r="r" t="t"/>
              <a:pathLst>
                <a:path extrusionOk="0" h="2043123" w="2248666">
                  <a:moveTo>
                    <a:pt x="0" y="204312"/>
                  </a:moveTo>
                  <a:cubicBezTo>
                    <a:pt x="0" y="91474"/>
                    <a:pt x="91474" y="0"/>
                    <a:pt x="204312" y="0"/>
                  </a:cubicBezTo>
                  <a:lnTo>
                    <a:pt x="2044354" y="0"/>
                  </a:lnTo>
                  <a:cubicBezTo>
                    <a:pt x="2157192" y="0"/>
                    <a:pt x="2248666" y="91474"/>
                    <a:pt x="2248666" y="204312"/>
                  </a:cubicBezTo>
                  <a:lnTo>
                    <a:pt x="2248666" y="1838811"/>
                  </a:lnTo>
                  <a:cubicBezTo>
                    <a:pt x="2248666" y="1951649"/>
                    <a:pt x="2157192" y="2043123"/>
                    <a:pt x="2044354" y="2043123"/>
                  </a:cubicBezTo>
                  <a:lnTo>
                    <a:pt x="204312" y="2043123"/>
                  </a:lnTo>
                  <a:cubicBezTo>
                    <a:pt x="91474" y="2043123"/>
                    <a:pt x="0" y="1951649"/>
                    <a:pt x="0" y="1838811"/>
                  </a:cubicBezTo>
                  <a:lnTo>
                    <a:pt x="0" y="204312"/>
                  </a:lnTo>
                  <a:close/>
                </a:path>
              </a:pathLst>
            </a:custGeom>
            <a:solidFill>
              <a:schemeClr val="lt1"/>
            </a:solidFill>
            <a:ln cap="flat" cmpd="sng" w="12700">
              <a:solidFill>
                <a:srgbClr val="D66E29"/>
              </a:solidFill>
              <a:prstDash val="solid"/>
              <a:miter lim="800000"/>
              <a:headEnd len="sm" w="sm" type="none"/>
              <a:tailEnd len="sm" w="sm" type="none"/>
            </a:ln>
          </p:spPr>
          <p:txBody>
            <a:bodyPr anchorCtr="0" anchor="ctr" bIns="70575" lIns="70575" spcFirstLastPara="1" rIns="70575" wrap="square" tIns="70575">
              <a:noAutofit/>
            </a:bodyPr>
            <a:lstStyle/>
            <a:p>
              <a:pPr indent="0" lvl="0" marL="0" marR="0" rtl="0" algn="ctr">
                <a:lnSpc>
                  <a:spcPct val="90000"/>
                </a:lnSpc>
                <a:spcBef>
                  <a:spcPts val="0"/>
                </a:spcBef>
                <a:spcAft>
                  <a:spcPts val="0"/>
                </a:spcAft>
                <a:buClr>
                  <a:srgbClr val="000000"/>
                </a:buClr>
                <a:buSzPts val="1800"/>
                <a:buFont typeface="Arial"/>
                <a:buNone/>
              </a:pPr>
              <a:r>
                <a:rPr b="0" i="0" lang="ca-ES" sz="1800" u="none" cap="none" strike="noStrike">
                  <a:solidFill>
                    <a:schemeClr val="dk1"/>
                  </a:solidFill>
                  <a:latin typeface="Calibri"/>
                  <a:ea typeface="Calibri"/>
                  <a:cs typeface="Calibri"/>
                  <a:sym typeface="Calibri"/>
                </a:rPr>
                <a:t>Spanish is the first language of most students, but there are significant differences  according to the territorial distribution.</a:t>
              </a:r>
              <a:endParaRPr b="0" i="0" sz="1400" u="none" cap="none" strike="noStrike">
                <a:solidFill>
                  <a:srgbClr val="000000"/>
                </a:solidFill>
                <a:latin typeface="Arial"/>
                <a:ea typeface="Arial"/>
                <a:cs typeface="Arial"/>
                <a:sym typeface="Arial"/>
              </a:endParaRPr>
            </a:p>
          </p:txBody>
        </p:sp>
        <p:sp>
          <p:nvSpPr>
            <p:cNvPr id="210" name="Google Shape;210;p31"/>
            <p:cNvSpPr/>
            <p:nvPr/>
          </p:nvSpPr>
          <p:spPr>
            <a:xfrm rot="-7524173">
              <a:off x="1939739" y="3428662"/>
              <a:ext cx="1830119" cy="555212"/>
            </a:xfrm>
            <a:prstGeom prst="leftArrow">
              <a:avLst>
                <a:gd fmla="val 60000" name="adj1"/>
                <a:gd fmla="val 50000" name="adj2"/>
              </a:avLst>
            </a:prstGeom>
            <a:solidFill>
              <a:srgbClr val="C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31"/>
            <p:cNvSpPr/>
            <p:nvPr/>
          </p:nvSpPr>
          <p:spPr>
            <a:xfrm>
              <a:off x="864753" y="2131486"/>
              <a:ext cx="2919862" cy="1657835"/>
            </a:xfrm>
            <a:custGeom>
              <a:rect b="b" l="l" r="r" t="t"/>
              <a:pathLst>
                <a:path extrusionOk="0" h="1657835" w="2919862">
                  <a:moveTo>
                    <a:pt x="0" y="165784"/>
                  </a:moveTo>
                  <a:cubicBezTo>
                    <a:pt x="0" y="74224"/>
                    <a:pt x="74224" y="0"/>
                    <a:pt x="165784" y="0"/>
                  </a:cubicBezTo>
                  <a:lnTo>
                    <a:pt x="2754079" y="0"/>
                  </a:lnTo>
                  <a:cubicBezTo>
                    <a:pt x="2845639" y="0"/>
                    <a:pt x="2919863" y="74224"/>
                    <a:pt x="2919863" y="165784"/>
                  </a:cubicBezTo>
                  <a:cubicBezTo>
                    <a:pt x="2919863" y="607873"/>
                    <a:pt x="2919862" y="1049963"/>
                    <a:pt x="2919862" y="1492052"/>
                  </a:cubicBezTo>
                  <a:cubicBezTo>
                    <a:pt x="2919862" y="1583612"/>
                    <a:pt x="2845638" y="1657836"/>
                    <a:pt x="2754078" y="1657836"/>
                  </a:cubicBezTo>
                  <a:lnTo>
                    <a:pt x="165784" y="1657835"/>
                  </a:lnTo>
                  <a:cubicBezTo>
                    <a:pt x="74224" y="1657835"/>
                    <a:pt x="0" y="1583611"/>
                    <a:pt x="0" y="1492051"/>
                  </a:cubicBezTo>
                  <a:lnTo>
                    <a:pt x="0" y="165784"/>
                  </a:lnTo>
                  <a:close/>
                </a:path>
              </a:pathLst>
            </a:custGeom>
            <a:solidFill>
              <a:schemeClr val="lt1"/>
            </a:solidFill>
            <a:ln cap="flat" cmpd="sng" w="12700">
              <a:solidFill>
                <a:srgbClr val="D66E29"/>
              </a:solidFill>
              <a:prstDash val="solid"/>
              <a:miter lim="800000"/>
              <a:headEnd len="sm" w="sm" type="none"/>
              <a:tailEnd len="sm" w="sm" type="none"/>
            </a:ln>
          </p:spPr>
          <p:txBody>
            <a:bodyPr anchorCtr="0" anchor="ctr" bIns="62125" lIns="62125" spcFirstLastPara="1" rIns="62125" wrap="square" tIns="62125">
              <a:noAutofit/>
            </a:bodyPr>
            <a:lstStyle/>
            <a:p>
              <a:pPr indent="0" lvl="0" marL="0" marR="0" rtl="0" algn="ctr">
                <a:lnSpc>
                  <a:spcPct val="90000"/>
                </a:lnSpc>
                <a:spcBef>
                  <a:spcPts val="0"/>
                </a:spcBef>
                <a:spcAft>
                  <a:spcPts val="0"/>
                </a:spcAft>
                <a:buClr>
                  <a:srgbClr val="000000"/>
                </a:buClr>
                <a:buSzPts val="1800"/>
                <a:buFont typeface="Arial"/>
                <a:buNone/>
              </a:pPr>
              <a:r>
                <a:rPr b="0" i="0" lang="ca-ES" sz="1800" u="none" cap="none" strike="noStrike">
                  <a:solidFill>
                    <a:schemeClr val="dk1"/>
                  </a:solidFill>
                  <a:latin typeface="Calibri"/>
                  <a:ea typeface="Calibri"/>
                  <a:cs typeface="Calibri"/>
                  <a:sym typeface="Calibri"/>
                </a:rPr>
                <a:t>Schools of Val d'Aran, in addition to Catalan and Spanish, also teach  Occitan, which is also official in Catalonia.</a:t>
              </a:r>
              <a:endParaRPr b="0" i="0" sz="1800" u="none" cap="none" strike="noStrike">
                <a:solidFill>
                  <a:schemeClr val="dk1"/>
                </a:solidFill>
                <a:latin typeface="Calibri"/>
                <a:ea typeface="Calibri"/>
                <a:cs typeface="Calibri"/>
                <a:sym typeface="Calibri"/>
              </a:endParaRPr>
            </a:p>
          </p:txBody>
        </p:sp>
        <p:sp>
          <p:nvSpPr>
            <p:cNvPr id="212" name="Google Shape;212;p31"/>
            <p:cNvSpPr/>
            <p:nvPr/>
          </p:nvSpPr>
          <p:spPr>
            <a:xfrm rot="-3646908">
              <a:off x="4238842" y="3392904"/>
              <a:ext cx="1668141" cy="555212"/>
            </a:xfrm>
            <a:prstGeom prst="leftArrow">
              <a:avLst>
                <a:gd fmla="val 60000" name="adj1"/>
                <a:gd fmla="val 50000" name="adj2"/>
              </a:avLst>
            </a:prstGeom>
            <a:solidFill>
              <a:srgbClr val="C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31"/>
            <p:cNvSpPr/>
            <p:nvPr/>
          </p:nvSpPr>
          <p:spPr>
            <a:xfrm>
              <a:off x="4037510" y="2145964"/>
              <a:ext cx="2885088" cy="1593193"/>
            </a:xfrm>
            <a:custGeom>
              <a:rect b="b" l="l" r="r" t="t"/>
              <a:pathLst>
                <a:path extrusionOk="0" h="1593193" w="2885088">
                  <a:moveTo>
                    <a:pt x="0" y="159319"/>
                  </a:moveTo>
                  <a:cubicBezTo>
                    <a:pt x="0" y="71330"/>
                    <a:pt x="71330" y="0"/>
                    <a:pt x="159319" y="0"/>
                  </a:cubicBezTo>
                  <a:lnTo>
                    <a:pt x="2725769" y="0"/>
                  </a:lnTo>
                  <a:cubicBezTo>
                    <a:pt x="2813758" y="0"/>
                    <a:pt x="2885088" y="71330"/>
                    <a:pt x="2885088" y="159319"/>
                  </a:cubicBezTo>
                  <a:lnTo>
                    <a:pt x="2885088" y="1433874"/>
                  </a:lnTo>
                  <a:cubicBezTo>
                    <a:pt x="2885088" y="1521863"/>
                    <a:pt x="2813758" y="1593193"/>
                    <a:pt x="2725769" y="1593193"/>
                  </a:cubicBezTo>
                  <a:lnTo>
                    <a:pt x="159319" y="1593193"/>
                  </a:lnTo>
                  <a:cubicBezTo>
                    <a:pt x="71330" y="1593193"/>
                    <a:pt x="0" y="1521863"/>
                    <a:pt x="0" y="1433874"/>
                  </a:cubicBezTo>
                  <a:lnTo>
                    <a:pt x="0" y="159319"/>
                  </a:lnTo>
                  <a:close/>
                </a:path>
              </a:pathLst>
            </a:custGeom>
            <a:solidFill>
              <a:schemeClr val="lt1"/>
            </a:solidFill>
            <a:ln cap="flat" cmpd="sng" w="12700">
              <a:solidFill>
                <a:srgbClr val="D66E29"/>
              </a:solidFill>
              <a:prstDash val="solid"/>
              <a:miter lim="800000"/>
              <a:headEnd len="sm" w="sm" type="none"/>
              <a:tailEnd len="sm" w="sm" type="none"/>
            </a:ln>
          </p:spPr>
          <p:txBody>
            <a:bodyPr anchorCtr="0" anchor="ctr" bIns="60700" lIns="60700" spcFirstLastPara="1" rIns="60700" wrap="square" tIns="60700">
              <a:noAutofit/>
            </a:bodyPr>
            <a:lstStyle/>
            <a:p>
              <a:pPr indent="0" lvl="0" marL="0" marR="0" rtl="0" algn="ctr">
                <a:lnSpc>
                  <a:spcPct val="90000"/>
                </a:lnSpc>
                <a:spcBef>
                  <a:spcPts val="0"/>
                </a:spcBef>
                <a:spcAft>
                  <a:spcPts val="0"/>
                </a:spcAft>
                <a:buClr>
                  <a:srgbClr val="000000"/>
                </a:buClr>
                <a:buSzPts val="1800"/>
                <a:buFont typeface="Arial"/>
                <a:buNone/>
              </a:pPr>
              <a:r>
                <a:rPr b="0" i="0" lang="ca-ES" sz="1800" u="none" cap="none" strike="noStrike">
                  <a:solidFill>
                    <a:schemeClr val="dk1"/>
                  </a:solidFill>
                  <a:latin typeface="Calibri"/>
                  <a:ea typeface="Calibri"/>
                  <a:cs typeface="Calibri"/>
                  <a:sym typeface="Calibri"/>
                </a:rPr>
                <a:t>There is a significant percentage of students of foreign origin, who do not have as their first language any of the three official ones.</a:t>
              </a:r>
              <a:endParaRPr b="0" i="0" sz="1800" u="none" cap="none" strike="noStrike">
                <a:solidFill>
                  <a:schemeClr val="dk1"/>
                </a:solidFill>
                <a:latin typeface="Calibri"/>
                <a:ea typeface="Calibri"/>
                <a:cs typeface="Calibri"/>
                <a:sym typeface="Calibri"/>
              </a:endParaRPr>
            </a:p>
          </p:txBody>
        </p:sp>
        <p:sp>
          <p:nvSpPr>
            <p:cNvPr id="214" name="Google Shape;214;p31"/>
            <p:cNvSpPr/>
            <p:nvPr/>
          </p:nvSpPr>
          <p:spPr>
            <a:xfrm rot="-517261">
              <a:off x="5229613" y="5029262"/>
              <a:ext cx="1427689" cy="555212"/>
            </a:xfrm>
            <a:prstGeom prst="leftArrow">
              <a:avLst>
                <a:gd fmla="val 60000" name="adj1"/>
                <a:gd fmla="val 50000" name="adj2"/>
              </a:avLst>
            </a:prstGeom>
            <a:solidFill>
              <a:srgbClr val="C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31"/>
            <p:cNvSpPr/>
            <p:nvPr/>
          </p:nvSpPr>
          <p:spPr>
            <a:xfrm>
              <a:off x="5703383" y="3959458"/>
              <a:ext cx="2057321" cy="2152448"/>
            </a:xfrm>
            <a:custGeom>
              <a:rect b="b" l="l" r="r" t="t"/>
              <a:pathLst>
                <a:path extrusionOk="0" h="2152448" w="2057321">
                  <a:moveTo>
                    <a:pt x="0" y="205732"/>
                  </a:moveTo>
                  <a:cubicBezTo>
                    <a:pt x="0" y="92109"/>
                    <a:pt x="92109" y="0"/>
                    <a:pt x="205732" y="0"/>
                  </a:cubicBezTo>
                  <a:lnTo>
                    <a:pt x="1851589" y="0"/>
                  </a:lnTo>
                  <a:cubicBezTo>
                    <a:pt x="1965212" y="0"/>
                    <a:pt x="2057321" y="92109"/>
                    <a:pt x="2057321" y="205732"/>
                  </a:cubicBezTo>
                  <a:lnTo>
                    <a:pt x="2057321" y="1946716"/>
                  </a:lnTo>
                  <a:cubicBezTo>
                    <a:pt x="2057321" y="2060339"/>
                    <a:pt x="1965212" y="2152448"/>
                    <a:pt x="1851589" y="2152448"/>
                  </a:cubicBezTo>
                  <a:lnTo>
                    <a:pt x="205732" y="2152448"/>
                  </a:lnTo>
                  <a:cubicBezTo>
                    <a:pt x="92109" y="2152448"/>
                    <a:pt x="0" y="2060339"/>
                    <a:pt x="0" y="1946716"/>
                  </a:cubicBezTo>
                  <a:lnTo>
                    <a:pt x="0" y="205732"/>
                  </a:lnTo>
                  <a:close/>
                </a:path>
              </a:pathLst>
            </a:custGeom>
            <a:solidFill>
              <a:schemeClr val="lt1"/>
            </a:solidFill>
            <a:ln cap="flat" cmpd="sng" w="12700">
              <a:solidFill>
                <a:srgbClr val="D66E29"/>
              </a:solidFill>
              <a:prstDash val="solid"/>
              <a:miter lim="800000"/>
              <a:headEnd len="sm" w="sm" type="none"/>
              <a:tailEnd len="sm" w="sm" type="none"/>
            </a:ln>
          </p:spPr>
          <p:txBody>
            <a:bodyPr anchorCtr="0" anchor="ctr" bIns="70900" lIns="70900" spcFirstLastPara="1" rIns="70900" wrap="square" tIns="70900">
              <a:noAutofit/>
            </a:bodyPr>
            <a:lstStyle/>
            <a:p>
              <a:pPr indent="0" lvl="0" marL="0" marR="0" rtl="0" algn="ctr">
                <a:lnSpc>
                  <a:spcPct val="90000"/>
                </a:lnSpc>
                <a:spcBef>
                  <a:spcPts val="0"/>
                </a:spcBef>
                <a:spcAft>
                  <a:spcPts val="0"/>
                </a:spcAft>
                <a:buClr>
                  <a:srgbClr val="000000"/>
                </a:buClr>
                <a:buSzPts val="1800"/>
                <a:buFont typeface="Arial"/>
                <a:buNone/>
              </a:pPr>
              <a:r>
                <a:rPr b="0" i="0" lang="ca-ES" sz="1800" u="none" cap="none" strike="noStrike">
                  <a:solidFill>
                    <a:schemeClr val="dk1"/>
                  </a:solidFill>
                  <a:latin typeface="Calibri"/>
                  <a:ea typeface="Calibri"/>
                  <a:cs typeface="Calibri"/>
                  <a:sym typeface="Calibri"/>
                </a:rPr>
                <a:t>There are schools in some areas with an important concentration of foreign-origin students.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2"/>
          <p:cNvSpPr txBox="1"/>
          <p:nvPr>
            <p:ph idx="12" type="sldNum"/>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Noto Sans Symbols"/>
              <a:buNone/>
            </a:pPr>
            <a:fld id="{00000000-1234-1234-1234-123412341234}" type="slidenum">
              <a:rPr lang="ca-E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grpSp>
        <p:nvGrpSpPr>
          <p:cNvPr id="222" name="Google Shape;222;p32"/>
          <p:cNvGrpSpPr/>
          <p:nvPr/>
        </p:nvGrpSpPr>
        <p:grpSpPr>
          <a:xfrm>
            <a:off x="5381627" y="2857501"/>
            <a:ext cx="2773809" cy="2000250"/>
            <a:chOff x="3936" y="1680"/>
            <a:chExt cx="2431" cy="1680"/>
          </a:xfrm>
        </p:grpSpPr>
        <p:sp>
          <p:nvSpPr>
            <p:cNvPr id="223" name="Google Shape;223;p32"/>
            <p:cNvSpPr txBox="1"/>
            <p:nvPr/>
          </p:nvSpPr>
          <p:spPr>
            <a:xfrm>
              <a:off x="3936" y="1680"/>
              <a:ext cx="1333" cy="164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350"/>
                <a:buFont typeface="Noto Sans Symbols"/>
                <a:buNone/>
              </a:pPr>
              <a:r>
                <a:rPr b="0" i="0" lang="ca-ES" sz="1350" u="none" cap="none" strike="noStrike">
                  <a:solidFill>
                    <a:srgbClr val="000000"/>
                  </a:solidFill>
                  <a:latin typeface="Arial"/>
                  <a:ea typeface="Arial"/>
                  <a:cs typeface="Arial"/>
                  <a:sym typeface="Arial"/>
                </a:rPr>
                <a:t>Know both official languages (Catalan &amp; Spanish, and Occitan in Val d’Aran) and communicate, at least, in one foreign language</a:t>
              </a:r>
              <a:endParaRPr b="0" i="0" sz="1400" u="none" cap="none" strike="noStrike">
                <a:solidFill>
                  <a:srgbClr val="000000"/>
                </a:solidFill>
                <a:latin typeface="Arial"/>
                <a:ea typeface="Arial"/>
                <a:cs typeface="Arial"/>
                <a:sym typeface="Arial"/>
              </a:endParaRPr>
            </a:p>
          </p:txBody>
        </p:sp>
        <p:pic>
          <p:nvPicPr>
            <p:cNvPr descr="cara5" id="224" name="Google Shape;224;p32"/>
            <p:cNvPicPr preferRelativeResize="0"/>
            <p:nvPr/>
          </p:nvPicPr>
          <p:blipFill rotWithShape="1">
            <a:blip r:embed="rId3">
              <a:alphaModFix/>
            </a:blip>
            <a:srcRect b="0" l="0" r="0" t="0"/>
            <a:stretch/>
          </p:blipFill>
          <p:spPr>
            <a:xfrm>
              <a:off x="5455" y="1712"/>
              <a:ext cx="912" cy="1648"/>
            </a:xfrm>
            <a:prstGeom prst="rect">
              <a:avLst/>
            </a:prstGeom>
            <a:noFill/>
            <a:ln>
              <a:noFill/>
            </a:ln>
          </p:spPr>
        </p:pic>
      </p:grpSp>
      <p:grpSp>
        <p:nvGrpSpPr>
          <p:cNvPr id="225" name="Google Shape;225;p32"/>
          <p:cNvGrpSpPr/>
          <p:nvPr/>
        </p:nvGrpSpPr>
        <p:grpSpPr>
          <a:xfrm>
            <a:off x="1371122" y="2203253"/>
            <a:ext cx="788194" cy="3239690"/>
            <a:chOff x="241" y="1344"/>
            <a:chExt cx="544" cy="2302"/>
          </a:xfrm>
        </p:grpSpPr>
        <p:pic>
          <p:nvPicPr>
            <p:cNvPr descr="cara1" id="226" name="Google Shape;226;p32"/>
            <p:cNvPicPr preferRelativeResize="0"/>
            <p:nvPr/>
          </p:nvPicPr>
          <p:blipFill rotWithShape="1">
            <a:blip r:embed="rId4">
              <a:alphaModFix/>
            </a:blip>
            <a:srcRect b="0" l="0" r="0" t="0"/>
            <a:stretch/>
          </p:blipFill>
          <p:spPr>
            <a:xfrm>
              <a:off x="241" y="1344"/>
              <a:ext cx="464" cy="576"/>
            </a:xfrm>
            <a:prstGeom prst="rect">
              <a:avLst/>
            </a:prstGeom>
            <a:noFill/>
            <a:ln>
              <a:noFill/>
            </a:ln>
          </p:spPr>
        </p:pic>
        <p:pic>
          <p:nvPicPr>
            <p:cNvPr descr="cara2A" id="227" name="Google Shape;227;p32"/>
            <p:cNvPicPr preferRelativeResize="0"/>
            <p:nvPr/>
          </p:nvPicPr>
          <p:blipFill rotWithShape="1">
            <a:blip r:embed="rId5">
              <a:alphaModFix/>
            </a:blip>
            <a:srcRect b="0" l="0" r="0" t="0"/>
            <a:stretch/>
          </p:blipFill>
          <p:spPr>
            <a:xfrm>
              <a:off x="288" y="1968"/>
              <a:ext cx="497" cy="500"/>
            </a:xfrm>
            <a:prstGeom prst="rect">
              <a:avLst/>
            </a:prstGeom>
            <a:noFill/>
            <a:ln>
              <a:noFill/>
            </a:ln>
          </p:spPr>
        </p:pic>
        <p:pic>
          <p:nvPicPr>
            <p:cNvPr descr="cara2" id="228" name="Google Shape;228;p32"/>
            <p:cNvPicPr preferRelativeResize="0"/>
            <p:nvPr/>
          </p:nvPicPr>
          <p:blipFill rotWithShape="1">
            <a:blip r:embed="rId6">
              <a:alphaModFix/>
            </a:blip>
            <a:srcRect b="0" l="0" r="0" t="0"/>
            <a:stretch/>
          </p:blipFill>
          <p:spPr>
            <a:xfrm>
              <a:off x="241" y="2544"/>
              <a:ext cx="475" cy="484"/>
            </a:xfrm>
            <a:prstGeom prst="rect">
              <a:avLst/>
            </a:prstGeom>
            <a:noFill/>
            <a:ln>
              <a:noFill/>
            </a:ln>
          </p:spPr>
        </p:pic>
        <p:pic>
          <p:nvPicPr>
            <p:cNvPr descr="pere1" id="229" name="Google Shape;229;p32"/>
            <p:cNvPicPr preferRelativeResize="0"/>
            <p:nvPr/>
          </p:nvPicPr>
          <p:blipFill rotWithShape="1">
            <a:blip r:embed="rId7">
              <a:alphaModFix/>
            </a:blip>
            <a:srcRect b="0" l="0" r="0" t="0"/>
            <a:stretch/>
          </p:blipFill>
          <p:spPr>
            <a:xfrm>
              <a:off x="262" y="3158"/>
              <a:ext cx="384" cy="488"/>
            </a:xfrm>
            <a:prstGeom prst="rect">
              <a:avLst/>
            </a:prstGeom>
            <a:noFill/>
            <a:ln>
              <a:noFill/>
            </a:ln>
          </p:spPr>
        </p:pic>
      </p:grpSp>
      <p:sp>
        <p:nvSpPr>
          <p:cNvPr id="230" name="Google Shape;230;p32"/>
          <p:cNvSpPr txBox="1"/>
          <p:nvPr/>
        </p:nvSpPr>
        <p:spPr>
          <a:xfrm>
            <a:off x="2095501" y="2402682"/>
            <a:ext cx="85606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Noto Sans Symbols"/>
              <a:buNone/>
            </a:pPr>
            <a:r>
              <a:rPr b="0" i="0" lang="ca-ES" sz="1400" u="none" cap="none" strike="noStrike">
                <a:solidFill>
                  <a:srgbClr val="000000"/>
                </a:solidFill>
                <a:latin typeface="Arial"/>
                <a:ea typeface="Arial"/>
                <a:cs typeface="Arial"/>
                <a:sym typeface="Arial"/>
              </a:rPr>
              <a:t>Speaks Catalan</a:t>
            </a:r>
            <a:endParaRPr b="0" i="0" sz="1400" u="none" cap="none" strike="noStrike">
              <a:solidFill>
                <a:srgbClr val="000000"/>
              </a:solidFill>
              <a:latin typeface="Arial"/>
              <a:ea typeface="Arial"/>
              <a:cs typeface="Arial"/>
              <a:sym typeface="Arial"/>
            </a:endParaRPr>
          </a:p>
        </p:txBody>
      </p:sp>
      <p:sp>
        <p:nvSpPr>
          <p:cNvPr id="231" name="Google Shape;231;p32"/>
          <p:cNvSpPr txBox="1"/>
          <p:nvPr/>
        </p:nvSpPr>
        <p:spPr>
          <a:xfrm>
            <a:off x="2250282" y="3200401"/>
            <a:ext cx="1189435"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Noto Sans Symbols"/>
              <a:buNone/>
            </a:pPr>
            <a:r>
              <a:rPr b="0" i="0" lang="ca-ES" sz="1400" u="none" cap="none" strike="noStrike">
                <a:solidFill>
                  <a:srgbClr val="000000"/>
                </a:solidFill>
                <a:latin typeface="Arial"/>
                <a:ea typeface="Arial"/>
                <a:cs typeface="Arial"/>
                <a:sym typeface="Arial"/>
              </a:rPr>
              <a:t>Speaks Catalan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Noto Sans Symbols"/>
              <a:buNone/>
            </a:pPr>
            <a:r>
              <a:rPr b="0" i="0" lang="ca-ES" sz="1400" u="none" cap="none" strike="noStrike">
                <a:solidFill>
                  <a:srgbClr val="000000"/>
                </a:solidFill>
                <a:latin typeface="Arial"/>
                <a:ea typeface="Arial"/>
                <a:cs typeface="Arial"/>
                <a:sym typeface="Arial"/>
              </a:rPr>
              <a:t>and Spanish</a:t>
            </a:r>
            <a:endParaRPr b="0" i="0" sz="1400" u="none" cap="none" strike="noStrike">
              <a:solidFill>
                <a:srgbClr val="000000"/>
              </a:solidFill>
              <a:latin typeface="Arial"/>
              <a:ea typeface="Arial"/>
              <a:cs typeface="Arial"/>
              <a:sym typeface="Arial"/>
            </a:endParaRPr>
          </a:p>
        </p:txBody>
      </p:sp>
      <p:sp>
        <p:nvSpPr>
          <p:cNvPr id="232" name="Google Shape;232;p32"/>
          <p:cNvSpPr txBox="1"/>
          <p:nvPr/>
        </p:nvSpPr>
        <p:spPr>
          <a:xfrm>
            <a:off x="2095501" y="4057650"/>
            <a:ext cx="85606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Noto Sans Symbols"/>
              <a:buNone/>
            </a:pPr>
            <a:r>
              <a:rPr b="0" i="0" lang="ca-ES" sz="1400" u="none" cap="none" strike="noStrike">
                <a:solidFill>
                  <a:srgbClr val="000000"/>
                </a:solidFill>
                <a:latin typeface="Arial"/>
                <a:ea typeface="Arial"/>
                <a:cs typeface="Arial"/>
                <a:sym typeface="Arial"/>
              </a:rPr>
              <a:t>Speaks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Noto Sans Symbols"/>
              <a:buNone/>
            </a:pPr>
            <a:r>
              <a:rPr b="0" i="0" lang="ca-ES" sz="1400" u="none" cap="none" strike="noStrike">
                <a:solidFill>
                  <a:srgbClr val="000000"/>
                </a:solidFill>
                <a:latin typeface="Arial"/>
                <a:ea typeface="Arial"/>
                <a:cs typeface="Arial"/>
                <a:sym typeface="Arial"/>
              </a:rPr>
              <a:t>Spanish </a:t>
            </a:r>
            <a:endParaRPr b="0" i="0" sz="1400" u="none" cap="none" strike="noStrike">
              <a:solidFill>
                <a:srgbClr val="000000"/>
              </a:solidFill>
              <a:latin typeface="Arial"/>
              <a:ea typeface="Arial"/>
              <a:cs typeface="Arial"/>
              <a:sym typeface="Arial"/>
            </a:endParaRPr>
          </a:p>
        </p:txBody>
      </p:sp>
      <p:sp>
        <p:nvSpPr>
          <p:cNvPr id="233" name="Google Shape;233;p32"/>
          <p:cNvSpPr txBox="1"/>
          <p:nvPr/>
        </p:nvSpPr>
        <p:spPr>
          <a:xfrm>
            <a:off x="2095501" y="4857750"/>
            <a:ext cx="285511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Noto Sans Symbols"/>
              <a:buNone/>
            </a:pPr>
            <a:r>
              <a:rPr b="0" i="0" lang="ca-ES" sz="1400" u="none" cap="none" strike="noStrike">
                <a:solidFill>
                  <a:srgbClr val="000000"/>
                </a:solidFill>
                <a:latin typeface="Arial"/>
                <a:ea typeface="Arial"/>
                <a:cs typeface="Arial"/>
                <a:sym typeface="Arial"/>
              </a:rPr>
              <a:t>Speaks neither Catalan nor Spanish, but other languages</a:t>
            </a:r>
            <a:endParaRPr b="0" i="0" sz="1400" u="none" cap="none" strike="noStrike">
              <a:solidFill>
                <a:srgbClr val="000000"/>
              </a:solidFill>
              <a:latin typeface="Arial"/>
              <a:ea typeface="Arial"/>
              <a:cs typeface="Arial"/>
              <a:sym typeface="Arial"/>
            </a:endParaRPr>
          </a:p>
        </p:txBody>
      </p:sp>
      <p:grpSp>
        <p:nvGrpSpPr>
          <p:cNvPr id="234" name="Google Shape;234;p32"/>
          <p:cNvGrpSpPr/>
          <p:nvPr/>
        </p:nvGrpSpPr>
        <p:grpSpPr>
          <a:xfrm>
            <a:off x="3439718" y="893852"/>
            <a:ext cx="2143304" cy="3723392"/>
            <a:chOff x="2352" y="155"/>
            <a:chExt cx="1553" cy="2677"/>
          </a:xfrm>
        </p:grpSpPr>
        <p:sp>
          <p:nvSpPr>
            <p:cNvPr id="235" name="Google Shape;235;p32"/>
            <p:cNvSpPr txBox="1"/>
            <p:nvPr/>
          </p:nvSpPr>
          <p:spPr>
            <a:xfrm>
              <a:off x="2369" y="155"/>
              <a:ext cx="1536" cy="167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ca-ES" sz="1600" u="none" cap="none" strike="noStrike">
                  <a:solidFill>
                    <a:srgbClr val="000000"/>
                  </a:solidFill>
                  <a:latin typeface="Arial"/>
                  <a:ea typeface="Arial"/>
                  <a:cs typeface="Arial"/>
                  <a:sym typeface="Arial"/>
                </a:rPr>
                <a:t>The School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ca-ES" sz="1600" u="none" cap="none" strike="noStrike">
                  <a:solidFill>
                    <a:srgbClr val="000000"/>
                  </a:solidFill>
                  <a:latin typeface="Arial"/>
                  <a:ea typeface="Arial"/>
                  <a:cs typeface="Arial"/>
                  <a:sym typeface="Arial"/>
                </a:rPr>
                <a:t>provides every student the linguistic skills needed to become competent and engaged citizens</a:t>
              </a:r>
              <a:endParaRPr b="0" i="0" sz="1400" u="none" cap="none" strike="noStrike">
                <a:solidFill>
                  <a:srgbClr val="000000"/>
                </a:solidFill>
                <a:latin typeface="Arial"/>
                <a:ea typeface="Arial"/>
                <a:cs typeface="Arial"/>
                <a:sym typeface="Arial"/>
              </a:endParaRPr>
            </a:p>
          </p:txBody>
        </p:sp>
        <p:sp>
          <p:nvSpPr>
            <p:cNvPr id="236" name="Google Shape;236;p32"/>
            <p:cNvSpPr/>
            <p:nvPr/>
          </p:nvSpPr>
          <p:spPr>
            <a:xfrm>
              <a:off x="2352" y="1522"/>
              <a:ext cx="1536" cy="1310"/>
            </a:xfrm>
            <a:custGeom>
              <a:rect b="b" l="l" r="r" t="t"/>
              <a:pathLst>
                <a:path extrusionOk="0" h="21600" w="21600">
                  <a:moveTo>
                    <a:pt x="16200" y="0"/>
                  </a:moveTo>
                  <a:lnTo>
                    <a:pt x="16200" y="3134"/>
                  </a:lnTo>
                  <a:lnTo>
                    <a:pt x="3375" y="3134"/>
                  </a:lnTo>
                  <a:lnTo>
                    <a:pt x="3375" y="18466"/>
                  </a:lnTo>
                  <a:lnTo>
                    <a:pt x="16200" y="18466"/>
                  </a:lnTo>
                  <a:lnTo>
                    <a:pt x="16200" y="21600"/>
                  </a:lnTo>
                  <a:lnTo>
                    <a:pt x="21600" y="10800"/>
                  </a:lnTo>
                  <a:lnTo>
                    <a:pt x="16200" y="0"/>
                  </a:lnTo>
                  <a:close/>
                </a:path>
                <a:path extrusionOk="0" h="21600" w="21600">
                  <a:moveTo>
                    <a:pt x="1350" y="3134"/>
                  </a:moveTo>
                  <a:lnTo>
                    <a:pt x="1350" y="18466"/>
                  </a:lnTo>
                  <a:lnTo>
                    <a:pt x="2700" y="18466"/>
                  </a:lnTo>
                  <a:lnTo>
                    <a:pt x="2700" y="3134"/>
                  </a:lnTo>
                  <a:lnTo>
                    <a:pt x="1350" y="3134"/>
                  </a:lnTo>
                  <a:close/>
                </a:path>
                <a:path extrusionOk="0" h="21600" w="21600">
                  <a:moveTo>
                    <a:pt x="0" y="3134"/>
                  </a:moveTo>
                  <a:lnTo>
                    <a:pt x="0" y="18466"/>
                  </a:lnTo>
                  <a:lnTo>
                    <a:pt x="675" y="18466"/>
                  </a:lnTo>
                  <a:lnTo>
                    <a:pt x="675" y="3134"/>
                  </a:lnTo>
                  <a:lnTo>
                    <a:pt x="0" y="3134"/>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Times New Roman"/>
                <a:buNone/>
              </a:pPr>
              <a:r>
                <a:rPr b="1" i="0" lang="ca-ES" sz="1600" u="none" cap="none" strike="noStrike">
                  <a:solidFill>
                    <a:srgbClr val="FFFFFF"/>
                  </a:solidFill>
                  <a:latin typeface="Times New Roman"/>
                  <a:ea typeface="Times New Roman"/>
                  <a:cs typeface="Times New Roman"/>
                  <a:sym typeface="Times New Roman"/>
                </a:rPr>
                <a:t> </a:t>
              </a:r>
              <a:r>
                <a:rPr b="1" i="0" lang="ca-ES" sz="1600" u="none" cap="none" strike="noStrike">
                  <a:solidFill>
                    <a:srgbClr val="FFFFFF"/>
                  </a:solidFill>
                  <a:latin typeface="Arial"/>
                  <a:ea typeface="Arial"/>
                  <a:cs typeface="Arial"/>
                  <a:sym typeface="Arial"/>
                </a:rPr>
                <a:t>applying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600"/>
                <a:buFont typeface="Arial"/>
                <a:buNone/>
              </a:pPr>
              <a:r>
                <a:rPr b="1" i="0" lang="ca-ES" sz="1600" u="none" cap="none" strike="noStrike">
                  <a:solidFill>
                    <a:srgbClr val="FFFFFF"/>
                  </a:solidFill>
                  <a:latin typeface="Arial"/>
                  <a:ea typeface="Arial"/>
                  <a:cs typeface="Arial"/>
                  <a:sym typeface="Arial"/>
                </a:rPr>
                <a:t>second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600"/>
                <a:buFont typeface="Arial"/>
                <a:buNone/>
              </a:pPr>
              <a:r>
                <a:rPr b="1" i="0" lang="ca-ES" sz="1600" u="none" cap="none" strike="noStrike">
                  <a:solidFill>
                    <a:srgbClr val="FFFFFF"/>
                  </a:solidFill>
                  <a:latin typeface="Arial"/>
                  <a:ea typeface="Arial"/>
                  <a:cs typeface="Arial"/>
                  <a:sym typeface="Arial"/>
                </a:rPr>
                <a:t> language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600"/>
                <a:buFont typeface="Arial"/>
                <a:buNone/>
              </a:pPr>
              <a:r>
                <a:rPr b="1" i="0" lang="ca-ES" sz="1600" u="none" cap="none" strike="noStrike">
                  <a:solidFill>
                    <a:srgbClr val="FFFFFF"/>
                  </a:solidFill>
                  <a:latin typeface="Arial"/>
                  <a:ea typeface="Arial"/>
                  <a:cs typeface="Arial"/>
                  <a:sym typeface="Arial"/>
                </a:rPr>
                <a:t> methodologies</a:t>
              </a:r>
              <a:endParaRPr b="0" i="0" sz="1400" u="none" cap="none" strike="noStrike">
                <a:solidFill>
                  <a:srgbClr val="000000"/>
                </a:solidFill>
                <a:latin typeface="Arial"/>
                <a:ea typeface="Arial"/>
                <a:cs typeface="Arial"/>
                <a:sym typeface="Arial"/>
              </a:endParaRPr>
            </a:p>
          </p:txBody>
        </p:sp>
      </p:grpSp>
      <p:sp>
        <p:nvSpPr>
          <p:cNvPr id="237" name="Google Shape;237;p32"/>
          <p:cNvSpPr/>
          <p:nvPr/>
        </p:nvSpPr>
        <p:spPr>
          <a:xfrm>
            <a:off x="793598" y="778895"/>
            <a:ext cx="2077092" cy="1265661"/>
          </a:xfrm>
          <a:prstGeom prst="downArrow">
            <a:avLst>
              <a:gd fmla="val 64519" name="adj1"/>
              <a:gd fmla="val 28009" name="adj2"/>
            </a:avLst>
          </a:prstGeom>
          <a:solidFill>
            <a:schemeClr val="accent2"/>
          </a:solidFill>
          <a:ln>
            <a:noFill/>
          </a:ln>
        </p:spPr>
        <p:txBody>
          <a:bodyPr anchorCtr="0" anchor="ctr" bIns="35100" lIns="67500" spcFirstLastPara="1" rIns="67500" wrap="square" tIns="35100">
            <a:noAutofit/>
          </a:bodyPr>
          <a:lstStyle/>
          <a:p>
            <a:pPr indent="0" lvl="0" marL="0" marR="0" rtl="0" algn="ctr">
              <a:lnSpc>
                <a:spcPct val="100000"/>
              </a:lnSpc>
              <a:spcBef>
                <a:spcPts val="0"/>
              </a:spcBef>
              <a:spcAft>
                <a:spcPts val="0"/>
              </a:spcAft>
              <a:buClr>
                <a:srgbClr val="FFFFFF"/>
              </a:buClr>
              <a:buSzPts val="1600"/>
              <a:buFont typeface="Arial"/>
              <a:buNone/>
            </a:pPr>
            <a:r>
              <a:rPr b="1" i="0" lang="ca-ES" sz="1600" u="none" cap="none" strike="noStrike">
                <a:solidFill>
                  <a:srgbClr val="FFFFFF"/>
                </a:solidFill>
                <a:latin typeface="Arial"/>
                <a:ea typeface="Arial"/>
                <a:cs typeface="Arial"/>
                <a:sym typeface="Arial"/>
              </a:rPr>
              <a:t>When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600"/>
              <a:buFont typeface="Arial"/>
              <a:buNone/>
            </a:pPr>
            <a:r>
              <a:rPr b="1" i="0" lang="ca-ES" sz="1600" u="none" cap="none" strike="noStrike">
                <a:solidFill>
                  <a:srgbClr val="FFFFFF"/>
                </a:solidFill>
                <a:latin typeface="Arial"/>
                <a:ea typeface="Arial"/>
                <a:cs typeface="Arial"/>
                <a:sym typeface="Arial"/>
              </a:rPr>
              <a:t>entering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600"/>
              <a:buFont typeface="Arial"/>
              <a:buNone/>
            </a:pPr>
            <a:r>
              <a:rPr b="1" i="0" lang="ca-ES" sz="1600" u="none" cap="none" strike="noStrike">
                <a:solidFill>
                  <a:srgbClr val="FFFFFF"/>
                </a:solidFill>
                <a:latin typeface="Arial"/>
                <a:ea typeface="Arial"/>
                <a:cs typeface="Arial"/>
                <a:sym typeface="Arial"/>
              </a:rPr>
              <a:t> the school</a:t>
            </a:r>
            <a:endParaRPr b="1" i="0" sz="1600" u="none" cap="none" strike="noStrike">
              <a:solidFill>
                <a:srgbClr val="FFFFFF"/>
              </a:solidFill>
              <a:latin typeface="Arial"/>
              <a:ea typeface="Arial"/>
              <a:cs typeface="Arial"/>
              <a:sym typeface="Arial"/>
            </a:endParaRPr>
          </a:p>
        </p:txBody>
      </p:sp>
      <p:sp>
        <p:nvSpPr>
          <p:cNvPr id="238" name="Google Shape;238;p32"/>
          <p:cNvSpPr/>
          <p:nvPr/>
        </p:nvSpPr>
        <p:spPr>
          <a:xfrm>
            <a:off x="6553200" y="778895"/>
            <a:ext cx="2077092" cy="1265661"/>
          </a:xfrm>
          <a:prstGeom prst="downArrow">
            <a:avLst>
              <a:gd fmla="val 64519" name="adj1"/>
              <a:gd fmla="val 28009" name="adj2"/>
            </a:avLst>
          </a:prstGeom>
          <a:solidFill>
            <a:schemeClr val="accent2"/>
          </a:solidFill>
          <a:ln>
            <a:noFill/>
          </a:ln>
        </p:spPr>
        <p:txBody>
          <a:bodyPr anchorCtr="0" anchor="ctr" bIns="35100" lIns="67500" spcFirstLastPara="1" rIns="67500" wrap="square" tIns="35100">
            <a:noAutofit/>
          </a:bodyPr>
          <a:lstStyle/>
          <a:p>
            <a:pPr indent="0" lvl="0" marL="0" marR="0" rtl="0" algn="ctr">
              <a:lnSpc>
                <a:spcPct val="100000"/>
              </a:lnSpc>
              <a:spcBef>
                <a:spcPts val="0"/>
              </a:spcBef>
              <a:spcAft>
                <a:spcPts val="0"/>
              </a:spcAft>
              <a:buClr>
                <a:srgbClr val="FFFFFF"/>
              </a:buClr>
              <a:buSzPts val="1600"/>
              <a:buFont typeface="Arial"/>
              <a:buNone/>
            </a:pPr>
            <a:r>
              <a:rPr b="1" i="0" lang="ca-ES" sz="1600" u="none" cap="none" strike="noStrike">
                <a:solidFill>
                  <a:srgbClr val="FFFFFF"/>
                </a:solidFill>
                <a:latin typeface="Arial"/>
                <a:ea typeface="Arial"/>
                <a:cs typeface="Arial"/>
                <a:sym typeface="Arial"/>
              </a:rPr>
              <a:t>At the end of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600"/>
              <a:buFont typeface="Arial"/>
              <a:buNone/>
            </a:pPr>
            <a:r>
              <a:rPr b="1" i="0" lang="ca-ES" sz="1600" u="none" cap="none" strike="noStrike">
                <a:solidFill>
                  <a:srgbClr val="FFFFFF"/>
                </a:solidFill>
                <a:latin typeface="Arial"/>
                <a:ea typeface="Arial"/>
                <a:cs typeface="Arial"/>
                <a:sym typeface="Arial"/>
              </a:rPr>
              <a:t>compulsory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600"/>
              <a:buFont typeface="Arial"/>
              <a:buNone/>
            </a:pPr>
            <a:r>
              <a:rPr b="1" i="0" lang="ca-ES" sz="1600" u="none" cap="none" strike="noStrike">
                <a:solidFill>
                  <a:srgbClr val="FFFFFF"/>
                </a:solidFill>
                <a:latin typeface="Arial"/>
                <a:ea typeface="Arial"/>
                <a:cs typeface="Arial"/>
                <a:sym typeface="Arial"/>
              </a:rPr>
              <a:t>education</a:t>
            </a:r>
            <a:endParaRPr b="1" i="0" sz="1600" u="none" cap="none" strike="noStrik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3"/>
          <p:cNvSpPr txBox="1"/>
          <p:nvPr>
            <p:ph idx="12" type="sldNum"/>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1200"/>
              <a:buNone/>
            </a:pPr>
            <a:fld id="{00000000-1234-1234-1234-123412341234}" type="slidenum">
              <a:rPr lang="ca-E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244" name="Google Shape;244;p33"/>
          <p:cNvSpPr txBox="1"/>
          <p:nvPr/>
        </p:nvSpPr>
        <p:spPr>
          <a:xfrm>
            <a:off x="0" y="145419"/>
            <a:ext cx="9143999" cy="992579"/>
          </a:xfrm>
          <a:prstGeom prst="rect">
            <a:avLst/>
          </a:prstGeom>
          <a:solidFill>
            <a:schemeClr val="lt1"/>
          </a:solidFill>
          <a:ln>
            <a:noFill/>
          </a:ln>
        </p:spPr>
        <p:txBody>
          <a:bodyPr anchorCtr="0" anchor="b"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000"/>
              <a:buFont typeface="Arial"/>
              <a:buNone/>
            </a:pPr>
            <a:r>
              <a:rPr b="1" i="0" lang="ca-ES" sz="4000" u="none" cap="none" strike="noStrike">
                <a:solidFill>
                  <a:srgbClr val="C00000"/>
                </a:solidFill>
                <a:latin typeface="Calibri"/>
                <a:ea typeface="Calibri"/>
                <a:cs typeface="Calibri"/>
                <a:sym typeface="Calibri"/>
              </a:rPr>
              <a:t>Support to foreign-origin students</a:t>
            </a:r>
            <a:endParaRPr b="1" i="0" sz="4000" u="none" cap="none" strike="noStrike">
              <a:solidFill>
                <a:srgbClr val="C00000"/>
              </a:solidFill>
              <a:latin typeface="Calibri"/>
              <a:ea typeface="Calibri"/>
              <a:cs typeface="Calibri"/>
              <a:sym typeface="Calibri"/>
            </a:endParaRPr>
          </a:p>
        </p:txBody>
      </p:sp>
      <p:grpSp>
        <p:nvGrpSpPr>
          <p:cNvPr id="245" name="Google Shape;245;p33"/>
          <p:cNvGrpSpPr/>
          <p:nvPr/>
        </p:nvGrpSpPr>
        <p:grpSpPr>
          <a:xfrm>
            <a:off x="1337304" y="1715174"/>
            <a:ext cx="6312635" cy="3945397"/>
            <a:chOff x="605784" y="0"/>
            <a:chExt cx="6312635" cy="3945397"/>
          </a:xfrm>
        </p:grpSpPr>
        <p:sp>
          <p:nvSpPr>
            <p:cNvPr id="246" name="Google Shape;246;p33"/>
            <p:cNvSpPr/>
            <p:nvPr/>
          </p:nvSpPr>
          <p:spPr>
            <a:xfrm>
              <a:off x="605784" y="0"/>
              <a:ext cx="6312635" cy="3945397"/>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FFE8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3"/>
            <p:cNvSpPr/>
            <p:nvPr/>
          </p:nvSpPr>
          <p:spPr>
            <a:xfrm>
              <a:off x="1407489" y="2723113"/>
              <a:ext cx="164128" cy="164128"/>
            </a:xfrm>
            <a:prstGeom prst="ellipse">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3"/>
            <p:cNvSpPr/>
            <p:nvPr/>
          </p:nvSpPr>
          <p:spPr>
            <a:xfrm>
              <a:off x="1489553" y="2805177"/>
              <a:ext cx="1470844" cy="114021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33"/>
            <p:cNvSpPr txBox="1"/>
            <p:nvPr/>
          </p:nvSpPr>
          <p:spPr>
            <a:xfrm>
              <a:off x="1489553" y="2805177"/>
              <a:ext cx="1470844" cy="1140219"/>
            </a:xfrm>
            <a:prstGeom prst="rect">
              <a:avLst/>
            </a:prstGeom>
            <a:noFill/>
            <a:ln>
              <a:noFill/>
            </a:ln>
          </p:spPr>
          <p:txBody>
            <a:bodyPr anchorCtr="0" anchor="t" bIns="0" lIns="86950" spcFirstLastPara="1" rIns="0" wrap="square" tIns="0">
              <a:noAutofit/>
            </a:bodyPr>
            <a:lstStyle/>
            <a:p>
              <a:pPr indent="0" lvl="0" marL="0" marR="0" rtl="0" algn="l">
                <a:lnSpc>
                  <a:spcPct val="90000"/>
                </a:lnSpc>
                <a:spcBef>
                  <a:spcPts val="0"/>
                </a:spcBef>
                <a:spcAft>
                  <a:spcPts val="0"/>
                </a:spcAft>
                <a:buClr>
                  <a:srgbClr val="000000"/>
                </a:buClr>
                <a:buSzPts val="1800"/>
                <a:buFont typeface="Arial"/>
                <a:buNone/>
              </a:pPr>
              <a:r>
                <a:rPr b="0" i="0" lang="ca-ES" sz="1800" u="none" cap="none" strike="noStrike">
                  <a:solidFill>
                    <a:schemeClr val="dk1"/>
                  </a:solidFill>
                  <a:latin typeface="Calibri"/>
                  <a:ea typeface="Calibri"/>
                  <a:cs typeface="Calibri"/>
                  <a:sym typeface="Calibri"/>
                </a:rPr>
                <a:t>Initial Welcome</a:t>
              </a:r>
              <a:endParaRPr b="0" i="0" sz="1800" u="none" cap="none" strike="noStrike">
                <a:solidFill>
                  <a:schemeClr val="dk1"/>
                </a:solidFill>
                <a:latin typeface="Calibri"/>
                <a:ea typeface="Calibri"/>
                <a:cs typeface="Calibri"/>
                <a:sym typeface="Calibri"/>
              </a:endParaRPr>
            </a:p>
          </p:txBody>
        </p:sp>
        <p:sp>
          <p:nvSpPr>
            <p:cNvPr id="250" name="Google Shape;250;p33"/>
            <p:cNvSpPr/>
            <p:nvPr/>
          </p:nvSpPr>
          <p:spPr>
            <a:xfrm>
              <a:off x="2856239" y="1650754"/>
              <a:ext cx="296693" cy="296693"/>
            </a:xfrm>
            <a:prstGeom prst="ellipse">
              <a:avLst/>
            </a:prstGeom>
            <a:solidFill>
              <a:srgbClr val="21E1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3"/>
            <p:cNvSpPr/>
            <p:nvPr/>
          </p:nvSpPr>
          <p:spPr>
            <a:xfrm>
              <a:off x="3004586" y="1799101"/>
              <a:ext cx="1515032" cy="214629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33"/>
            <p:cNvSpPr txBox="1"/>
            <p:nvPr/>
          </p:nvSpPr>
          <p:spPr>
            <a:xfrm>
              <a:off x="3004586" y="1799101"/>
              <a:ext cx="1515032" cy="2146295"/>
            </a:xfrm>
            <a:prstGeom prst="rect">
              <a:avLst/>
            </a:prstGeom>
            <a:noFill/>
            <a:ln>
              <a:noFill/>
            </a:ln>
          </p:spPr>
          <p:txBody>
            <a:bodyPr anchorCtr="0" anchor="t" bIns="0" lIns="157200" spcFirstLastPara="1" rIns="0" wrap="square" tIns="0">
              <a:noAutofit/>
            </a:bodyPr>
            <a:lstStyle/>
            <a:p>
              <a:pPr indent="0" lvl="0" marL="0" marR="0" rtl="0" algn="l">
                <a:lnSpc>
                  <a:spcPct val="90000"/>
                </a:lnSpc>
                <a:spcBef>
                  <a:spcPts val="0"/>
                </a:spcBef>
                <a:spcAft>
                  <a:spcPts val="0"/>
                </a:spcAft>
                <a:buClr>
                  <a:srgbClr val="000000"/>
                </a:buClr>
                <a:buSzPts val="1800"/>
                <a:buFont typeface="Arial"/>
                <a:buNone/>
              </a:pPr>
              <a:r>
                <a:rPr b="0" i="0" lang="ca-ES" sz="1800" u="none" cap="none" strike="noStrike">
                  <a:solidFill>
                    <a:schemeClr val="dk1"/>
                  </a:solidFill>
                  <a:latin typeface="Calibri"/>
                  <a:ea typeface="Calibri"/>
                  <a:cs typeface="Calibri"/>
                  <a:sym typeface="Calibri"/>
                </a:rPr>
                <a:t>Learning the basic conversational skills: the Welcome Classroom (“Aula d’acollida”)</a:t>
              </a:r>
              <a:endParaRPr b="0" i="0" sz="1800" u="none" cap="none" strike="noStrike">
                <a:solidFill>
                  <a:schemeClr val="dk1"/>
                </a:solidFill>
                <a:latin typeface="Calibri"/>
                <a:ea typeface="Calibri"/>
                <a:cs typeface="Calibri"/>
                <a:sym typeface="Calibri"/>
              </a:endParaRPr>
            </a:p>
          </p:txBody>
        </p:sp>
        <p:sp>
          <p:nvSpPr>
            <p:cNvPr id="253" name="Google Shape;253;p33"/>
            <p:cNvSpPr/>
            <p:nvPr/>
          </p:nvSpPr>
          <p:spPr>
            <a:xfrm>
              <a:off x="4598526" y="998185"/>
              <a:ext cx="410321" cy="410321"/>
            </a:xfrm>
            <a:prstGeom prst="ellipse">
              <a:avLst/>
            </a:prstGeom>
            <a:solidFill>
              <a:srgbClr val="4371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33"/>
            <p:cNvSpPr/>
            <p:nvPr/>
          </p:nvSpPr>
          <p:spPr>
            <a:xfrm>
              <a:off x="4803687" y="1203346"/>
              <a:ext cx="1515032" cy="274205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33"/>
            <p:cNvSpPr txBox="1"/>
            <p:nvPr/>
          </p:nvSpPr>
          <p:spPr>
            <a:xfrm>
              <a:off x="4803687" y="1203346"/>
              <a:ext cx="1515032" cy="2742050"/>
            </a:xfrm>
            <a:prstGeom prst="rect">
              <a:avLst/>
            </a:prstGeom>
            <a:noFill/>
            <a:ln>
              <a:noFill/>
            </a:ln>
          </p:spPr>
          <p:txBody>
            <a:bodyPr anchorCtr="0" anchor="t" bIns="0" lIns="217400" spcFirstLastPara="1" rIns="0" wrap="square" tIns="0">
              <a:noAutofit/>
            </a:bodyPr>
            <a:lstStyle/>
            <a:p>
              <a:pPr indent="0" lvl="0" marL="0" marR="0" rtl="0" algn="l">
                <a:lnSpc>
                  <a:spcPct val="90000"/>
                </a:lnSpc>
                <a:spcBef>
                  <a:spcPts val="0"/>
                </a:spcBef>
                <a:spcAft>
                  <a:spcPts val="0"/>
                </a:spcAft>
                <a:buClr>
                  <a:srgbClr val="000000"/>
                </a:buClr>
                <a:buSzPts val="1800"/>
                <a:buFont typeface="Arial"/>
                <a:buNone/>
              </a:pPr>
              <a:r>
                <a:rPr b="0" i="0" lang="ca-ES" sz="1800" u="none" cap="none" strike="noStrike">
                  <a:solidFill>
                    <a:schemeClr val="dk1"/>
                  </a:solidFill>
                  <a:latin typeface="Calibri"/>
                  <a:ea typeface="Calibri"/>
                  <a:cs typeface="Calibri"/>
                  <a:sym typeface="Calibri"/>
                </a:rPr>
                <a:t>Scaffolding the learning of academic Language: Linguistic and Social Suport (“SLS”)</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4"/>
          <p:cNvSpPr/>
          <p:nvPr/>
        </p:nvSpPr>
        <p:spPr>
          <a:xfrm>
            <a:off x="2627784" y="5592507"/>
            <a:ext cx="756084" cy="266764"/>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262" name="Google Shape;262;p34"/>
          <p:cNvPicPr preferRelativeResize="0"/>
          <p:nvPr/>
        </p:nvPicPr>
        <p:blipFill rotWithShape="1">
          <a:blip r:embed="rId3">
            <a:alphaModFix/>
          </a:blip>
          <a:srcRect b="0" l="0" r="0" t="0"/>
          <a:stretch/>
        </p:blipFill>
        <p:spPr>
          <a:xfrm>
            <a:off x="1727599" y="1518047"/>
            <a:ext cx="5725715" cy="353377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352"/>
              </a:srgbClr>
            </a:outerShdw>
          </a:effectLst>
        </p:spPr>
      </p:pic>
      <p:sp>
        <p:nvSpPr>
          <p:cNvPr id="263" name="Google Shape;263;p34"/>
          <p:cNvSpPr txBox="1"/>
          <p:nvPr/>
        </p:nvSpPr>
        <p:spPr>
          <a:xfrm>
            <a:off x="1439652" y="5373217"/>
            <a:ext cx="1512168" cy="707886"/>
          </a:xfrm>
          <a:prstGeom prst="rect">
            <a:avLst/>
          </a:prstGeom>
          <a:solidFill>
            <a:srgbClr val="D3DFE5"/>
          </a:soli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ca-ES" sz="2000" u="none" cap="none" strike="noStrike">
                <a:solidFill>
                  <a:srgbClr val="000000"/>
                </a:solidFill>
                <a:latin typeface="Calibri"/>
                <a:ea typeface="Calibri"/>
                <a:cs typeface="Calibri"/>
                <a:sym typeface="Calibri"/>
              </a:rPr>
              <a:t>Personalized</a:t>
            </a:r>
            <a:endParaRPr b="0" i="0" sz="2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ca-ES" sz="2000" u="none" cap="none" strike="noStrike">
                <a:solidFill>
                  <a:srgbClr val="000000"/>
                </a:solidFill>
                <a:latin typeface="Calibri"/>
                <a:ea typeface="Calibri"/>
                <a:cs typeface="Calibri"/>
                <a:sym typeface="Calibri"/>
              </a:rPr>
              <a:t>attention </a:t>
            </a:r>
            <a:endParaRPr b="0" i="0" sz="1400" u="none" cap="none" strike="noStrike">
              <a:solidFill>
                <a:srgbClr val="000000"/>
              </a:solidFill>
              <a:latin typeface="Arial"/>
              <a:ea typeface="Arial"/>
              <a:cs typeface="Arial"/>
              <a:sym typeface="Arial"/>
            </a:endParaRPr>
          </a:p>
        </p:txBody>
      </p:sp>
      <p:sp>
        <p:nvSpPr>
          <p:cNvPr id="264" name="Google Shape;264;p34"/>
          <p:cNvSpPr txBox="1"/>
          <p:nvPr/>
        </p:nvSpPr>
        <p:spPr>
          <a:xfrm>
            <a:off x="4712922" y="5373217"/>
            <a:ext cx="1327547" cy="707886"/>
          </a:xfrm>
          <a:prstGeom prst="rect">
            <a:avLst/>
          </a:prstGeom>
          <a:solidFill>
            <a:srgbClr val="D3DFE5"/>
          </a:soli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ca-ES" sz="2000" u="none" cap="none" strike="noStrike">
                <a:solidFill>
                  <a:srgbClr val="000000"/>
                </a:solidFill>
                <a:latin typeface="Calibri"/>
                <a:ea typeface="Calibri"/>
                <a:cs typeface="Calibri"/>
                <a:sym typeface="Calibri"/>
              </a:rPr>
              <a:t>Emotional aspects</a:t>
            </a:r>
            <a:endParaRPr b="0" i="0" sz="2000" u="none" cap="none" strike="noStrike">
              <a:solidFill>
                <a:srgbClr val="000000"/>
              </a:solidFill>
              <a:latin typeface="Calibri"/>
              <a:ea typeface="Calibri"/>
              <a:cs typeface="Calibri"/>
              <a:sym typeface="Calibri"/>
            </a:endParaRPr>
          </a:p>
        </p:txBody>
      </p:sp>
      <p:sp>
        <p:nvSpPr>
          <p:cNvPr id="265" name="Google Shape;265;p34"/>
          <p:cNvSpPr txBox="1"/>
          <p:nvPr/>
        </p:nvSpPr>
        <p:spPr>
          <a:xfrm>
            <a:off x="6217872" y="5373217"/>
            <a:ext cx="1566863" cy="707886"/>
          </a:xfrm>
          <a:prstGeom prst="rect">
            <a:avLst/>
          </a:prstGeom>
          <a:solidFill>
            <a:srgbClr val="D3DFE5"/>
          </a:soli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ca-ES" sz="2000" u="none" cap="none" strike="noStrike">
                <a:solidFill>
                  <a:srgbClr val="000000"/>
                </a:solidFill>
                <a:latin typeface="Calibri"/>
                <a:ea typeface="Calibri"/>
                <a:cs typeface="Calibri"/>
                <a:sym typeface="Calibri"/>
              </a:rPr>
              <a:t>Support to subject areas</a:t>
            </a:r>
            <a:endParaRPr b="0" i="0" sz="2000" u="none" cap="none" strike="noStrike">
              <a:solidFill>
                <a:srgbClr val="000000"/>
              </a:solidFill>
              <a:latin typeface="Calibri"/>
              <a:ea typeface="Calibri"/>
              <a:cs typeface="Calibri"/>
              <a:sym typeface="Calibri"/>
            </a:endParaRPr>
          </a:p>
        </p:txBody>
      </p:sp>
      <p:sp>
        <p:nvSpPr>
          <p:cNvPr id="266" name="Google Shape;266;p34"/>
          <p:cNvSpPr txBox="1"/>
          <p:nvPr/>
        </p:nvSpPr>
        <p:spPr>
          <a:xfrm>
            <a:off x="3057953" y="5373217"/>
            <a:ext cx="1509713" cy="1015663"/>
          </a:xfrm>
          <a:prstGeom prst="rect">
            <a:avLst/>
          </a:prstGeom>
          <a:solidFill>
            <a:srgbClr val="D3DFE5"/>
          </a:soli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ca-ES" sz="2000" u="none" cap="none" strike="noStrike">
                <a:solidFill>
                  <a:srgbClr val="000000"/>
                </a:solidFill>
                <a:latin typeface="Calibri"/>
                <a:ea typeface="Calibri"/>
                <a:cs typeface="Calibri"/>
                <a:sym typeface="Calibri"/>
              </a:rPr>
              <a:t>Catalan Language learning</a:t>
            </a:r>
            <a:endParaRPr b="0" i="0" sz="2000" u="none" cap="none" strike="noStrike">
              <a:solidFill>
                <a:srgbClr val="000000"/>
              </a:solidFill>
              <a:latin typeface="Calibri"/>
              <a:ea typeface="Calibri"/>
              <a:cs typeface="Calibri"/>
              <a:sym typeface="Calibri"/>
            </a:endParaRPr>
          </a:p>
        </p:txBody>
      </p:sp>
      <p:sp>
        <p:nvSpPr>
          <p:cNvPr id="267" name="Google Shape;267;p34"/>
          <p:cNvSpPr txBox="1"/>
          <p:nvPr/>
        </p:nvSpPr>
        <p:spPr>
          <a:xfrm>
            <a:off x="0" y="459407"/>
            <a:ext cx="9144000" cy="57828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ca-ES" sz="4000" u="none" cap="none" strike="noStrike">
                <a:solidFill>
                  <a:srgbClr val="C00000"/>
                </a:solidFill>
                <a:latin typeface="Calibri"/>
                <a:ea typeface="Calibri"/>
                <a:cs typeface="Calibri"/>
                <a:sym typeface="Calibri"/>
              </a:rPr>
              <a:t>Welcome classroom: “aula d’acollida”</a:t>
            </a:r>
            <a:endParaRPr b="1" i="0" sz="4000" u="none" cap="none" strike="noStrike">
              <a:solidFill>
                <a:srgbClr val="C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5"/>
          <p:cNvSpPr txBox="1"/>
          <p:nvPr>
            <p:ph idx="1" type="body"/>
          </p:nvPr>
        </p:nvSpPr>
        <p:spPr>
          <a:xfrm>
            <a:off x="628650" y="6143625"/>
            <a:ext cx="7886700" cy="4677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5000"/>
              </a:lnSpc>
              <a:spcBef>
                <a:spcPts val="0"/>
              </a:spcBef>
              <a:spcAft>
                <a:spcPts val="0"/>
              </a:spcAft>
              <a:buSzPct val="108108"/>
              <a:buNone/>
            </a:pPr>
            <a:r>
              <a:rPr lang="ca-ES" sz="1800"/>
              <a:t>https://view.genial.ly/62618eff09de1a001aca5d6c/guide-copy-in-english-mc-esam-tilc</a:t>
            </a:r>
            <a:endParaRPr/>
          </a:p>
        </p:txBody>
      </p:sp>
      <p:pic>
        <p:nvPicPr>
          <p:cNvPr id="274" name="Google Shape;274;p35"/>
          <p:cNvPicPr preferRelativeResize="0"/>
          <p:nvPr/>
        </p:nvPicPr>
        <p:blipFill rotWithShape="1">
          <a:blip r:embed="rId3">
            <a:alphaModFix/>
          </a:blip>
          <a:srcRect b="0" l="0" r="0" t="0"/>
          <a:stretch/>
        </p:blipFill>
        <p:spPr>
          <a:xfrm>
            <a:off x="139400" y="218334"/>
            <a:ext cx="9144000" cy="1322832"/>
          </a:xfrm>
          <a:prstGeom prst="rect">
            <a:avLst/>
          </a:prstGeom>
          <a:noFill/>
          <a:ln>
            <a:noFill/>
          </a:ln>
        </p:spPr>
      </p:pic>
      <p:pic>
        <p:nvPicPr>
          <p:cNvPr id="275" name="Google Shape;275;p35">
            <a:hlinkClick r:id="rId4"/>
          </p:cNvPr>
          <p:cNvPicPr preferRelativeResize="0"/>
          <p:nvPr/>
        </p:nvPicPr>
        <p:blipFill rotWithShape="1">
          <a:blip r:embed="rId5">
            <a:alphaModFix/>
          </a:blip>
          <a:srcRect b="0" l="0" r="0" t="0"/>
          <a:stretch/>
        </p:blipFill>
        <p:spPr>
          <a:xfrm>
            <a:off x="628650" y="1350488"/>
            <a:ext cx="7783610" cy="4624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6"/>
          <p:cNvSpPr txBox="1"/>
          <p:nvPr>
            <p:ph type="title"/>
          </p:nvPr>
        </p:nvSpPr>
        <p:spPr>
          <a:xfrm>
            <a:off x="561500" y="0"/>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4000"/>
              <a:buFont typeface="Calibri"/>
              <a:buNone/>
            </a:pPr>
            <a:r>
              <a:rPr b="1" lang="ca-ES" sz="4000">
                <a:solidFill>
                  <a:srgbClr val="C00000"/>
                </a:solidFill>
                <a:latin typeface="Calibri"/>
                <a:ea typeface="Calibri"/>
                <a:cs typeface="Calibri"/>
                <a:sym typeface="Calibri"/>
              </a:rPr>
              <a:t>Erasmus+: The ESAM-TILC program</a:t>
            </a:r>
            <a:endParaRPr b="1" sz="4000">
              <a:solidFill>
                <a:srgbClr val="C00000"/>
              </a:solidFill>
              <a:latin typeface="Calibri"/>
              <a:ea typeface="Calibri"/>
              <a:cs typeface="Calibri"/>
              <a:sym typeface="Calibri"/>
            </a:endParaRPr>
          </a:p>
        </p:txBody>
      </p:sp>
      <p:graphicFrame>
        <p:nvGraphicFramePr>
          <p:cNvPr id="281" name="Google Shape;281;p36"/>
          <p:cNvGraphicFramePr/>
          <p:nvPr/>
        </p:nvGraphicFramePr>
        <p:xfrm>
          <a:off x="493160" y="1185668"/>
          <a:ext cx="3000000" cy="3000000"/>
        </p:xfrm>
        <a:graphic>
          <a:graphicData uri="http://schemas.openxmlformats.org/drawingml/2006/table">
            <a:tbl>
              <a:tblPr bandRow="1" firstRow="1">
                <a:noFill/>
                <a:tableStyleId>{206281F8-B8FC-43EA-9147-C54C62BA84D3}</a:tableStyleId>
              </a:tblPr>
              <a:tblGrid>
                <a:gridCol w="4011700"/>
                <a:gridCol w="4011700"/>
              </a:tblGrid>
              <a:tr h="556925">
                <a:tc>
                  <a:txBody>
                    <a:bodyPr/>
                    <a:lstStyle/>
                    <a:p>
                      <a:pPr indent="0" lvl="0" marL="0" marR="0" rtl="0" algn="ctr">
                        <a:lnSpc>
                          <a:spcPct val="100000"/>
                        </a:lnSpc>
                        <a:spcBef>
                          <a:spcPts val="0"/>
                        </a:spcBef>
                        <a:spcAft>
                          <a:spcPts val="0"/>
                        </a:spcAft>
                        <a:buClr>
                          <a:srgbClr val="000000"/>
                        </a:buClr>
                        <a:buSzPts val="3200"/>
                        <a:buFont typeface="Arial"/>
                        <a:buNone/>
                      </a:pPr>
                      <a:r>
                        <a:rPr lang="ca-ES" sz="3200" u="none" cap="none" strike="noStrike"/>
                        <a:t>ESAM</a:t>
                      </a:r>
                      <a:endParaRPr sz="3200" u="none" cap="none" strike="noStrike"/>
                    </a:p>
                  </a:txBody>
                  <a:tcPr marT="45725" marB="45725" marR="91450" marL="91450">
                    <a:solidFill>
                      <a:srgbClr val="C00000"/>
                    </a:solidFill>
                  </a:tcPr>
                </a:tc>
                <a:tc>
                  <a:txBody>
                    <a:bodyPr/>
                    <a:lstStyle/>
                    <a:p>
                      <a:pPr indent="0" lvl="0" marL="0" marR="0" rtl="0" algn="ctr">
                        <a:lnSpc>
                          <a:spcPct val="100000"/>
                        </a:lnSpc>
                        <a:spcBef>
                          <a:spcPts val="0"/>
                        </a:spcBef>
                        <a:spcAft>
                          <a:spcPts val="0"/>
                        </a:spcAft>
                        <a:buClr>
                          <a:srgbClr val="000000"/>
                        </a:buClr>
                        <a:buSzPts val="3200"/>
                        <a:buFont typeface="Arial"/>
                        <a:buNone/>
                      </a:pPr>
                      <a:r>
                        <a:rPr lang="ca-ES" sz="3200" u="none" cap="none" strike="noStrike"/>
                        <a:t>TILC</a:t>
                      </a:r>
                      <a:endParaRPr sz="3200" u="none" cap="none" strike="noStrike"/>
                    </a:p>
                  </a:txBody>
                  <a:tcPr marT="45725" marB="45725" marR="91450" marL="91450">
                    <a:solidFill>
                      <a:srgbClr val="C00000"/>
                    </a:solidFill>
                  </a:tcPr>
                </a:tc>
              </a:tr>
              <a:tr h="556925">
                <a:tc gridSpan="2">
                  <a:txBody>
                    <a:bodyPr/>
                    <a:lstStyle/>
                    <a:p>
                      <a:pPr indent="0" lvl="0" marL="0" marR="0" rtl="0" algn="ctr">
                        <a:lnSpc>
                          <a:spcPct val="100000"/>
                        </a:lnSpc>
                        <a:spcBef>
                          <a:spcPts val="0"/>
                        </a:spcBef>
                        <a:spcAft>
                          <a:spcPts val="0"/>
                        </a:spcAft>
                        <a:buClr>
                          <a:schemeClr val="dk1"/>
                        </a:buClr>
                        <a:buSzPts val="2200"/>
                        <a:buFont typeface="Calibri"/>
                        <a:buNone/>
                      </a:pPr>
                      <a:r>
                        <a:rPr lang="ca-ES" sz="2200" u="none" cap="none" strike="noStrike"/>
                        <a:t>Scaffolding all students in all subjects, applying TILC (CLIL) methodologies, in order to improve learning in all acadèmic subjects</a:t>
                      </a:r>
                      <a:endParaRPr sz="2200" u="none" cap="none" strike="noStrike"/>
                    </a:p>
                  </a:txBody>
                  <a:tcPr marT="45725" marB="45725" marR="91450" marL="91450"/>
                </a:tc>
                <a:tc hMerge="1"/>
              </a:tr>
              <a:tr h="556925">
                <a:tc>
                  <a:txBody>
                    <a:bodyPr/>
                    <a:lstStyle/>
                    <a:p>
                      <a:pPr indent="0" lvl="0" marL="0" marR="0" rtl="0" algn="ctr">
                        <a:lnSpc>
                          <a:spcPct val="100000"/>
                        </a:lnSpc>
                        <a:spcBef>
                          <a:spcPts val="0"/>
                        </a:spcBef>
                        <a:spcAft>
                          <a:spcPts val="0"/>
                        </a:spcAft>
                        <a:buClr>
                          <a:srgbClr val="000000"/>
                        </a:buClr>
                        <a:buSzPts val="2200"/>
                        <a:buFont typeface="Arial"/>
                        <a:buNone/>
                      </a:pPr>
                      <a:r>
                        <a:rPr lang="ca-ES" sz="2200" u="none" cap="none" strike="noStrike"/>
                        <a:t>Focused on late arrival students</a:t>
                      </a:r>
                      <a:endParaRPr sz="2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200"/>
                        <a:buFont typeface="Arial"/>
                        <a:buNone/>
                      </a:pPr>
                      <a:r>
                        <a:rPr lang="ca-ES" sz="2200" u="none" cap="none" strike="noStrike"/>
                        <a:t>Focused on all students</a:t>
                      </a:r>
                      <a:endParaRPr sz="2200" u="none" cap="none" strike="noStrike"/>
                    </a:p>
                  </a:txBody>
                  <a:tcPr marT="45725" marB="45725" marR="91450" marL="91450"/>
                </a:tc>
              </a:tr>
              <a:tr h="556925">
                <a:tc gridSpan="2">
                  <a:txBody>
                    <a:bodyPr/>
                    <a:lstStyle/>
                    <a:p>
                      <a:pPr indent="0" lvl="0" marL="0" marR="0" rtl="0" algn="ctr">
                        <a:lnSpc>
                          <a:spcPct val="100000"/>
                        </a:lnSpc>
                        <a:spcBef>
                          <a:spcPts val="0"/>
                        </a:spcBef>
                        <a:spcAft>
                          <a:spcPts val="0"/>
                        </a:spcAft>
                        <a:buClr>
                          <a:srgbClr val="000000"/>
                        </a:buClr>
                        <a:buSzPts val="2200"/>
                        <a:buFont typeface="Arial"/>
                        <a:buNone/>
                      </a:pPr>
                      <a:r>
                        <a:rPr lang="ca-ES" sz="2200" u="none" cap="none" strike="noStrike"/>
                        <a:t>Training about TILC methodologies</a:t>
                      </a:r>
                      <a:endParaRPr sz="2200" u="none" cap="none" strike="noStrike"/>
                    </a:p>
                  </a:txBody>
                  <a:tcPr marT="45725" marB="45725" marR="91450" marL="91450"/>
                </a:tc>
                <a:tc hMerge="1"/>
              </a:tr>
              <a:tr h="556925">
                <a:tc>
                  <a:txBody>
                    <a:bodyPr/>
                    <a:lstStyle/>
                    <a:p>
                      <a:pPr indent="0" lvl="0" marL="0" marR="0" rtl="0" algn="ctr">
                        <a:lnSpc>
                          <a:spcPct val="100000"/>
                        </a:lnSpc>
                        <a:spcBef>
                          <a:spcPts val="0"/>
                        </a:spcBef>
                        <a:spcAft>
                          <a:spcPts val="0"/>
                        </a:spcAft>
                        <a:buClr>
                          <a:srgbClr val="000000"/>
                        </a:buClr>
                        <a:buSzPts val="2200"/>
                        <a:buFont typeface="Arial"/>
                        <a:buNone/>
                      </a:pPr>
                      <a:r>
                        <a:rPr lang="ca-ES" sz="2200" u="none" cap="none" strike="noStrike"/>
                        <a:t>Advising</a:t>
                      </a:r>
                      <a:endParaRPr sz="2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200"/>
                        <a:buFont typeface="Arial"/>
                        <a:buNone/>
                      </a:pPr>
                      <a:r>
                        <a:rPr lang="ca-ES" sz="2200" u="none" cap="none" strike="noStrike"/>
                        <a:t>Coaching</a:t>
                      </a:r>
                      <a:endParaRPr sz="2200" u="none" cap="none" strike="noStrike"/>
                    </a:p>
                  </a:txBody>
                  <a:tcPr marT="45725" marB="45725" marR="91450" marL="91450"/>
                </a:tc>
              </a:tr>
              <a:tr h="556925">
                <a:tc gridSpan="2">
                  <a:txBody>
                    <a:bodyPr/>
                    <a:lstStyle/>
                    <a:p>
                      <a:pPr indent="0" lvl="0" marL="0" marR="0" rtl="0" algn="ctr">
                        <a:lnSpc>
                          <a:spcPct val="100000"/>
                        </a:lnSpc>
                        <a:spcBef>
                          <a:spcPts val="0"/>
                        </a:spcBef>
                        <a:spcAft>
                          <a:spcPts val="0"/>
                        </a:spcAft>
                        <a:buClr>
                          <a:srgbClr val="000000"/>
                        </a:buClr>
                        <a:buSzPts val="2200"/>
                        <a:buFont typeface="Arial"/>
                        <a:buNone/>
                      </a:pPr>
                      <a:r>
                        <a:rPr lang="ca-ES" sz="2200" u="none" cap="none" strike="noStrike"/>
                        <a:t>Promoting Team</a:t>
                      </a:r>
                      <a:endParaRPr sz="2200" u="none" cap="none" strike="noStrike"/>
                    </a:p>
                  </a:txBody>
                  <a:tcPr marT="45725" marB="45725" marR="91450" marL="91450"/>
                </a:tc>
                <a:tc hMerge="1"/>
              </a:tr>
              <a:tr h="556925">
                <a:tc gridSpan="2">
                  <a:txBody>
                    <a:bodyPr/>
                    <a:lstStyle/>
                    <a:p>
                      <a:pPr indent="0" lvl="0" marL="0" marR="0" rtl="0" algn="ctr">
                        <a:lnSpc>
                          <a:spcPct val="100000"/>
                        </a:lnSpc>
                        <a:spcBef>
                          <a:spcPts val="0"/>
                        </a:spcBef>
                        <a:spcAft>
                          <a:spcPts val="0"/>
                        </a:spcAft>
                        <a:buClr>
                          <a:srgbClr val="000000"/>
                        </a:buClr>
                        <a:buSzPts val="2200"/>
                        <a:buFont typeface="Arial"/>
                        <a:buNone/>
                      </a:pPr>
                      <a:r>
                        <a:rPr lang="ca-ES" sz="2200" u="none" cap="none" strike="noStrike"/>
                        <a:t>Action Plan</a:t>
                      </a:r>
                      <a:endParaRPr sz="2200" u="none" cap="none" strike="noStrike"/>
                    </a:p>
                  </a:txBody>
                  <a:tcPr marT="45725" marB="45725" marR="91450" marL="91450"/>
                </a:tc>
                <a:tc hMerge="1"/>
              </a:tr>
              <a:tr h="556925">
                <a:tc>
                  <a:txBody>
                    <a:bodyPr/>
                    <a:lstStyle/>
                    <a:p>
                      <a:pPr indent="0" lvl="0" marL="0" marR="0" rtl="0" algn="ctr">
                        <a:lnSpc>
                          <a:spcPct val="100000"/>
                        </a:lnSpc>
                        <a:spcBef>
                          <a:spcPts val="0"/>
                        </a:spcBef>
                        <a:spcAft>
                          <a:spcPts val="0"/>
                        </a:spcAft>
                        <a:buClr>
                          <a:srgbClr val="000000"/>
                        </a:buClr>
                        <a:buSzPts val="2200"/>
                        <a:buFont typeface="Arial"/>
                        <a:buNone/>
                      </a:pPr>
                      <a:r>
                        <a:rPr lang="ca-ES" sz="2200" u="none" cap="none" strike="noStrike"/>
                        <a:t>Peer Observation</a:t>
                      </a:r>
                      <a:endParaRPr sz="22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200"/>
                        <a:buFont typeface="Arial"/>
                        <a:buNone/>
                      </a:pPr>
                      <a:r>
                        <a:rPr lang="ca-ES" sz="2200" u="none" cap="none" strike="noStrike"/>
                        <a:t>Pedagogical Meeting</a:t>
                      </a:r>
                      <a:endParaRPr sz="2200" u="none" cap="none" strike="noStrike"/>
                    </a:p>
                  </a:txBody>
                  <a:tcPr marT="45725" marB="45725" marR="91450" marL="91450"/>
                </a:tc>
              </a:tr>
            </a:tbl>
          </a:graphicData>
        </a:graphic>
      </p:graphicFrame>
      <p:grpSp>
        <p:nvGrpSpPr>
          <p:cNvPr id="282" name="Google Shape;282;p36"/>
          <p:cNvGrpSpPr/>
          <p:nvPr/>
        </p:nvGrpSpPr>
        <p:grpSpPr>
          <a:xfrm>
            <a:off x="1313381" y="5968485"/>
            <a:ext cx="6012093" cy="750815"/>
            <a:chOff x="1231188" y="1098534"/>
            <a:chExt cx="6012093" cy="750815"/>
          </a:xfrm>
        </p:grpSpPr>
        <p:pic>
          <p:nvPicPr>
            <p:cNvPr id="283" name="Google Shape;283;p36"/>
            <p:cNvPicPr preferRelativeResize="0"/>
            <p:nvPr/>
          </p:nvPicPr>
          <p:blipFill rotWithShape="1">
            <a:blip r:embed="rId3">
              <a:alphaModFix/>
            </a:blip>
            <a:srcRect b="11243" l="31701" r="6147" t="43569"/>
            <a:stretch/>
          </p:blipFill>
          <p:spPr>
            <a:xfrm>
              <a:off x="5712431" y="1098534"/>
              <a:ext cx="1530850" cy="667819"/>
            </a:xfrm>
            <a:prstGeom prst="rect">
              <a:avLst/>
            </a:prstGeom>
            <a:noFill/>
            <a:ln>
              <a:noFill/>
            </a:ln>
          </p:spPr>
        </p:pic>
        <p:pic>
          <p:nvPicPr>
            <p:cNvPr id="284" name="Google Shape;284;p36"/>
            <p:cNvPicPr preferRelativeResize="0"/>
            <p:nvPr/>
          </p:nvPicPr>
          <p:blipFill rotWithShape="1">
            <a:blip r:embed="rId3">
              <a:alphaModFix/>
            </a:blip>
            <a:srcRect b="54183" l="0" r="0" t="0"/>
            <a:stretch/>
          </p:blipFill>
          <p:spPr>
            <a:xfrm>
              <a:off x="1231188" y="1172246"/>
              <a:ext cx="2463145" cy="677103"/>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Tema de l'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l'Office">
  <a:themeElements>
    <a:clrScheme name="Tema de l'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