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Amatic SC"/>
      <p:regular r:id="rId25"/>
      <p:bold r:id="rId26"/>
    </p:embeddedFont>
    <p:embeddedFont>
      <p:font typeface="Source Code Pr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bold.fntdata"/><Relationship Id="rId25" Type="http://schemas.openxmlformats.org/officeDocument/2006/relationships/font" Target="fonts/AmaticSC-regular.fntdata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SourceCode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a8faf27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a8faf27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e193768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e193768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53a500e9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53a500e9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53a500e9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53a500e9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56740c06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56740c06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8e5e149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d8e5e149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e193768d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e193768d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e193768d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e193768d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eac6773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eac6773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e193768d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e193768d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5a7d29a9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5a7d29a9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5a7d29a9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5a7d29a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e193768d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e193768d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e143a47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e143a47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5a7d29a9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5a7d29a9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53a500e9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53a500e9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53a500e9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53a500e9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53a500e9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53a500e9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sise.b@escolasantjordi.net" TargetMode="External"/><Relationship Id="rId4" Type="http://schemas.openxmlformats.org/officeDocument/2006/relationships/hyperlink" Target="mailto:sise.b@escolasantjordi.net" TargetMode="External"/><Relationship Id="rId5" Type="http://schemas.openxmlformats.org/officeDocument/2006/relationships/hyperlink" Target="mailto:sise.b@escolasantjordi.ne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Curs 2021-2o22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Reunió amb les famílies - Inici de curs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09.09.2021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PAGAMENT SNAPPET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228675"/>
            <a:ext cx="8520600" cy="3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El pagament de l’snappet s’haurà de fer abans del 04 de novembre, amb el codi de barres. Donarem la informació a l’alumnat la primera setmana de curs.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Recordar que els pagament sempre s’han de fer amb el codi de barres. Aquests codis els repartirem i enganxarem a l’agenda la primera setmana de curs i </a:t>
            </a:r>
            <a:r>
              <a:rPr b="1" lang="ca"/>
              <a:t>hauran de quedar ahí enganxats tot el curs</a:t>
            </a:r>
            <a:r>
              <a:rPr lang="ca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projectes a l’escola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Introducció a la llengua francesa (plàstica)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Introducció al món de la programació: projecte MICRO:BIT.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#aquiproubulling.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Ràdio a l’escola.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Projecte impuls a la lectura: bibliopati.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Hàbits saludables/reciclatge...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DOCUMENTACIÓ arxivada de cada alumne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25" name="Google Shape;125;p24"/>
          <p:cNvSpPr txBox="1"/>
          <p:nvPr/>
        </p:nvSpPr>
        <p:spPr>
          <a:xfrm>
            <a:off x="489125" y="1168475"/>
            <a:ext cx="8179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ource Code Pro"/>
                <a:ea typeface="Source Code Pro"/>
                <a:cs typeface="Source Code Pro"/>
                <a:sym typeface="Source Code Pro"/>
              </a:rPr>
              <a:t>Cal revisar les dades que consten a la funda de cada alumne/a.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ource Code Pro"/>
                <a:ea typeface="Source Code Pro"/>
                <a:cs typeface="Source Code Pro"/>
                <a:sym typeface="Source Code Pro"/>
              </a:rPr>
              <a:t>Signar a la casella on posa 5è.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Dinàmiques d’aula.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130250" y="2852575"/>
            <a:ext cx="8520600" cy="17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/>
              <a:t>- </a:t>
            </a:r>
            <a:r>
              <a:rPr lang="ca" sz="1600"/>
              <a:t>Quan l’alumne/a entri a l’aula el primer que farà és rentar-se les mans amb hidrogel, situat a la porta de la classe.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600"/>
              <a:t>    - Caldrà portar un recanvi de mascareta a la motxilla.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"/>
          <p:cNvSpPr txBox="1"/>
          <p:nvPr/>
        </p:nvSpPr>
        <p:spPr>
          <a:xfrm>
            <a:off x="640925" y="1139050"/>
            <a:ext cx="8105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 L’alumnat s’agrupa en grups estables de convivència. 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 L’aula mentre hi hagi bon temps estarà permanentment ventilada. Quan la climatologia no ho permeti i s’hagin de tancar finestres es ventilaran cada canvi de classe durant almenys 10 minuts.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Dinàmiques d’aula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236600" y="1037100"/>
            <a:ext cx="8520600" cy="31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a" sz="1600"/>
              <a:t>Si han de beure aigua l’han de portar de casa en cantimplora (preferentment). Reducció residus. No funcionaran les fonts.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a" sz="1600"/>
              <a:t>S’esmorzarà a l’aula, un quart d’hora abans del temps d’esbarjo. Abans d’esmorzar i després del pati l’alumnat es rentarà les mans amb aigua i sabó.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a" sz="1600"/>
              <a:t>Material: Cada dia han de portar el material que toqui. Deixaran el material poc utilitzable a l’aula.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a" sz="1600"/>
              <a:t>L’alumnat ha de portar mocadors d’un sol ús (clinnex)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a" sz="1600"/>
              <a:t>Podran anar al bany (puntualment) segons el color d’aula.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a" sz="1600"/>
              <a:t>Abans de sortir de l’escola l’alumnat es netejarà amb hidrogel.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SORTIDES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/>
              <a:t>Hi ha previstes 3 sortides, una per trimestre:</a:t>
            </a:r>
            <a:endParaRPr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-"/>
            </a:pPr>
            <a:r>
              <a:rPr lang="ca" sz="1500"/>
              <a:t>1r trimestre: sortida al Camp d’Aprenentatge del Delta.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a" sz="1500"/>
              <a:t>2n trimestre: teatre en anglès (per confirmar l’obra i el lloc)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a" sz="1500"/>
              <a:t>3r trimestre: per determinar (maig/juny)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500"/>
              <a:t>A part, es duran a terme altres sortides pel terme municipal.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SORTIDA AL CAMP D’APRENENTATGE 5è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/>
              <a:t>Hi ha prevista una sortida pels dies: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500"/>
              <a:t>23 de setembre: 5è B i mig grup de 5è C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500"/>
              <a:t>30 de setembre: 5è A i mig grup de 5è C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1500"/>
              <a:t>Es repartirà el full amb la informació pertinent la setmana del 13-17 de setembre, però heu de saber que una activitat de la sortida consisteix en anar </a:t>
            </a:r>
            <a:r>
              <a:rPr b="1" lang="ca" sz="1500"/>
              <a:t>en bicicleta</a:t>
            </a:r>
            <a:r>
              <a:rPr lang="ca" sz="1500"/>
              <a:t> des de la Ràpita fins la llacuna de l’Encanyissada i tornar, per tant cal </a:t>
            </a:r>
            <a:r>
              <a:rPr b="1" lang="ca" sz="1500"/>
              <a:t>que l’alumnat en tingui ple domini</a:t>
            </a:r>
            <a:r>
              <a:rPr lang="ca" sz="1500"/>
              <a:t>. </a:t>
            </a:r>
            <a:endParaRPr sz="1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ALTRES ASPECTES A RECORDAR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311700" y="1009075"/>
            <a:ext cx="8520600" cy="3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Esmorzars saludables i us de la carmanyola.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Prohibició de llaminadures.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Celebració d’aniversaris: no es pot portar cap tipus de menjar elaborat a casa..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Dia de la fruita: dimecres.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No es pot fer CAP ús del telèfon mòbil.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Cal justificar les faltes d’assistència.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Cal dur el material necessari cada dia i per cada assignatura.</a:t>
            </a:r>
            <a:r>
              <a:rPr lang="ca" sz="2100"/>
              <a:t>A </a:t>
            </a:r>
            <a:r>
              <a:rPr lang="ca"/>
              <a:t>les sessions d’EF, cal dur el necesser.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ALTRES ASPECTES A RECORDAR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311700" y="1009075"/>
            <a:ext cx="8520600" cy="3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El RESPECTE és l’eina fonamental de treball.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/>
              <a:t>Poden haver-hi confinaments de grup si es produeix un cas positiu a l’aula. Continuaran les classes de forma virtual.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  <a:p>
            <a:pPr indent="-342900" lvl="0" marL="457200" rtl="0" algn="just">
              <a:spcBef>
                <a:spcPts val="1600"/>
              </a:spcBef>
              <a:spcAft>
                <a:spcPts val="1600"/>
              </a:spcAft>
              <a:buSzPts val="1800"/>
              <a:buChar char="-"/>
            </a:pPr>
            <a:r>
              <a:rPr lang="ca"/>
              <a:t>Cada mestre/a, especialista i membres de l’equip directiu disposa d’unes hores reservades a l’atenció de les famílies. Podeu demanar hora a través de l’agenda o trucant al telèfon de l’escola.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423800" y="6712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MOLTES GRÀCIES PER LA VOSTRA ATENCIÓ</a:t>
            </a:r>
            <a:endParaRPr>
              <a:solidFill>
                <a:srgbClr val="4A86E8"/>
              </a:solidFill>
            </a:endParaRPr>
          </a:p>
        </p:txBody>
      </p:sp>
      <p:pic>
        <p:nvPicPr>
          <p:cNvPr id="168" name="Google Shape;1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950" y="1472250"/>
            <a:ext cx="5536310" cy="31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CANALS D’INFORMACIÓ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7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CORREU TUTORIA:</a:t>
            </a:r>
            <a:r>
              <a:rPr lang="ca" u="sng">
                <a:solidFill>
                  <a:schemeClr val="hlink"/>
                </a:solidFill>
                <a:hlinkClick r:id="rId3"/>
              </a:rPr>
              <a:t>cinque.a@escolasantjordi.net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               </a:t>
            </a:r>
            <a:r>
              <a:rPr lang="ca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cinque.b@escolasantjordi.net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               </a:t>
            </a:r>
            <a:r>
              <a:rPr lang="ca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cinque.c@escolasantjordi.net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PÀGINA WEB DE L’ESCOLA: escolasantjordi.net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TELEGRAM: canal de l’escola i canal de la classe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ca" sz="2000" u="sng">
                <a:solidFill>
                  <a:srgbClr val="0000FF"/>
                </a:solidFill>
              </a:rPr>
              <a:t>“IMPORTANT ACTUALITZAR LES DADES PERSONALS </a:t>
            </a:r>
            <a:endParaRPr b="1" sz="2000" u="sng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ca" sz="2000" u="sng">
                <a:solidFill>
                  <a:srgbClr val="0000FF"/>
                </a:solidFill>
              </a:rPr>
              <a:t>AL FULL I A L’AGENDA”</a:t>
            </a:r>
            <a:endParaRPr b="1" sz="2000" u="sng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MESTRES I ESPECIALISTES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TUTORES: català, castellà, mates, medi, valors.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ANGLÈS: CARME ARQUES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FRANCÈS (PLÀSTICA): NEUS VENTURA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MÚSICA: GESSAMÍ MARGALEF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RELIGIÓ: MARIBEL SANCHO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/>
              <a:t>EDUCACIÓ FÍSICA: JOEL CHERTA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MESURES de reforç i d’educació especial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MESTRA D’EDUCACIÓ ESPECIAL: Mª JESUS CHICO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TUTORA SIEI: ESTHER BERNAL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EDUCADORA: LÍDIA BERTOMEU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VETLLADORA: REGINA ROSSELL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MESTRES DE SUPORT: mestres de cicle superior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HORARI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228675"/>
            <a:ext cx="8520600" cy="3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/>
              <a:t>JORNADA CONTÍNUA, DE 9 a 14h.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CATALÀ.- 2h i 30’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CASTELLÀ.- 2h i 30’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MATEMÀTIQUES.- 4h (½ hora és d’escacs)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MEDI.- 3h (1 hora és del projecte Micro Bit)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EDUCACIÓ FÍSICA, ANGLÈS, RELIGIÓ/VALORS.- 2h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PLÀSTICA EN FRANCÈS.- 1h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calendari escolar</a:t>
            </a:r>
            <a:endParaRPr>
              <a:solidFill>
                <a:srgbClr val="4A86E8"/>
              </a:solidFill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650" y="235900"/>
            <a:ext cx="3305348" cy="46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22460" y="303610"/>
            <a:ext cx="40161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ENTRADES de l’alumnat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67600" y="1191750"/>
            <a:ext cx="4260300" cy="3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700">
                <a:solidFill>
                  <a:srgbClr val="0000FF"/>
                </a:solidFill>
              </a:rPr>
              <a:t>ENTRADES FLEXIBLES.</a:t>
            </a:r>
            <a:endParaRPr b="1" sz="1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700"/>
              <a:t>L</a:t>
            </a:r>
            <a:r>
              <a:rPr lang="ca" sz="1700"/>
              <a:t>a porta de l’alumnat de CS és la principal (la de sempre)i per secretaria. 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700"/>
              <a:t>No fan files, </a:t>
            </a:r>
            <a:r>
              <a:rPr lang="ca" sz="1400"/>
              <a:t>de 8.55 h. a 9.10 h.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700"/>
              <a:t>E</a:t>
            </a:r>
            <a:r>
              <a:rPr lang="ca" sz="1700"/>
              <a:t>ls familiars </a:t>
            </a:r>
            <a:r>
              <a:rPr b="1" lang="ca" sz="1700"/>
              <a:t>NO </a:t>
            </a:r>
            <a:r>
              <a:rPr lang="ca" sz="1700"/>
              <a:t>entraran al recinte.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4449950" y="212700"/>
            <a:ext cx="4260300" cy="47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L’alumnat no pot venir a l’escola amb cap dels possibles símptomes de COVID-19</a:t>
            </a:r>
            <a:endParaRPr sz="1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L’alumnat que té germans/es més petits podran entrar per la seva porta, quan l’acompanyin.</a:t>
            </a:r>
            <a:endParaRPr sz="1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Per accedir a l’escola és obligatori l’ús de mascareta higiènica, si és possible amb compliment de norma UME, fins a l’aula.</a:t>
            </a:r>
            <a:endParaRPr sz="1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Dins de l’aula caldrà portar mascareta.</a:t>
            </a:r>
            <a:endParaRPr sz="1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SORTI</a:t>
            </a:r>
            <a:r>
              <a:rPr lang="ca">
                <a:solidFill>
                  <a:srgbClr val="4A86E8"/>
                </a:solidFill>
              </a:rPr>
              <a:t>DES de l’alumnat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67600" y="1191750"/>
            <a:ext cx="4260300" cy="3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/>
              <a:t>A les 13.55 h. l’alumnat del transport escolar.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700"/>
              <a:t>La resta de l’alumnat marxarà a les 14.00 h.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700"/>
              <a:t>Sortiran de l’aula amb la mascareta posada.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1700"/>
              <a:t>L’alumnat que hagi de marxar sol </a:t>
            </a:r>
            <a:r>
              <a:rPr b="1" lang="ca" sz="1700"/>
              <a:t>necessita l’autorització del/de la tutor/a legal</a:t>
            </a:r>
            <a:r>
              <a:rPr lang="ca" sz="1700"/>
              <a:t> per poder-ho fer.</a:t>
            </a:r>
            <a:endParaRPr sz="1700"/>
          </a:p>
        </p:txBody>
      </p:sp>
      <p:sp>
        <p:nvSpPr>
          <p:cNvPr id="101" name="Google Shape;101;p20"/>
          <p:cNvSpPr txBox="1"/>
          <p:nvPr/>
        </p:nvSpPr>
        <p:spPr>
          <a:xfrm>
            <a:off x="4449950" y="535125"/>
            <a:ext cx="4260300" cy="4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Es prega puntualitat a les persones encarregades de recollir l’alumnat.</a:t>
            </a:r>
            <a:endParaRPr sz="1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Les aglomeracions a les portes d’accés ens posen a tots en risc.</a:t>
            </a:r>
            <a:endParaRPr sz="1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 algú que no és un dels progenitors o tutor/a legal ha de recollir l’alumne/a, cal omplir l’autorització de recollida d’alumnes per part de famílies i/o germans.</a:t>
            </a:r>
            <a:endParaRPr sz="1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METODOLOGIA HÍBRIDA 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En previsió a possibles confinaments (grupals, d’escola o territorials) el curs s’organitzarà en: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-Format llibres (quadern de medi)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-Formació online (Snappet i l’entorn virtual d’aprenentatge: GSuite)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/>
              <a:t>-Eines digitals: DRIVE, CLASROOM i SNAPPET.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