
<file path=[Content_Types].xml><?xml version="1.0" encoding="utf-8"?>
<Types xmlns="http://schemas.openxmlformats.org/package/2006/content-types">
  <Default ContentType="audio/mpeg" Extension="mp3"/>
  <Default ContentType="image/png" Extension="png"/>
  <Default ContentType="application/vnd.openxmlformats-package.relationships+xml" Extension="rels"/>
  <Default ContentType="application/xml" Extension="xml"/>
  <Default ContentType="application/x-fontdata" Extension="fntdata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5143500" type="screen16x9"/>
  <p:notesSz cx="6858000" cy="9144000"/>
  <p:embeddedFontLst>
    <p:embeddedFont>
      <p:font typeface="Amatic SC" panose="020B0604020202020204" charset="-79"/>
      <p:regular r:id="rId51"/>
      <p:bold r:id="rId52"/>
    </p:embeddedFont>
    <p:embeddedFont>
      <p:font typeface="Lobster" panose="020B0604020202020204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veat" panose="020B0604020202020204" charset="0"/>
      <p:regular r:id="rId58"/>
      <p:bold r:id="rId59"/>
    </p:embeddedFont>
    <p:embeddedFont>
      <p:font typeface="Impact" panose="020B0806030902050204" pitchFamily="34" charset="0"/>
      <p:regular r:id="rId60"/>
    </p:embeddedFont>
    <p:embeddedFont>
      <p:font typeface="Comic Sans MS" panose="030F0702030302020204" pitchFamily="66" charset="0"/>
      <p:regular r:id="rId61"/>
      <p:bold r:id="rId62"/>
      <p:italic r:id="rId63"/>
      <p:boldItalic r:id="rId64"/>
    </p:embeddedFont>
    <p:embeddedFont>
      <p:font typeface="Permanent Marker" panose="020B0604020202020204" charset="0"/>
      <p:regular r:id="rId65"/>
    </p:embeddedFont>
    <p:embeddedFont>
      <p:font typeface="Abril Fatface" panose="020B0604020202020204" charset="0"/>
      <p:regular r:id="rId66"/>
    </p:embeddedFont>
    <p:embeddedFont>
      <p:font typeface="Nunito" panose="020B0604020202020204" charset="0"/>
      <p:regular r:id="rId67"/>
      <p:bold r:id="rId68"/>
      <p:italic r:id="rId69"/>
      <p:boldItalic r:id="rId70"/>
    </p:embeddedFont>
    <p:embeddedFont>
      <p:font typeface="The Girl Next Door" panose="020B0604020202020204" charset="0"/>
      <p:regular r:id="rId71"/>
    </p:embeddedFont>
    <p:embeddedFont>
      <p:font typeface="Comfortaa" panose="020B0604020202020204" charset="0"/>
      <p:regular r:id="rId72"/>
      <p:bold r:id="rId73"/>
    </p:embeddedFont>
    <p:embeddedFont>
      <p:font typeface="Coming Soon" panose="020B0604020202020204" charset="0"/>
      <p:regular r:id="rId74"/>
    </p:embeddedFont>
    <p:embeddedFont>
      <p:font typeface="Pacifico" panose="020B0604020202020204" charset="0"/>
      <p:regular r:id="rId75"/>
    </p:embeddedFont>
    <p:embeddedFont>
      <p:font typeface="Indie Flower" panose="020B0604020202020204" charset="0"/>
      <p:regular r:id="rId76"/>
    </p:embeddedFont>
    <p:embeddedFont>
      <p:font typeface="Bangers" panose="020B0604020202020204" charset="0"/>
      <p:regular r:id="rId77"/>
    </p:embeddedFont>
    <p:embeddedFont>
      <p:font typeface="Great Vibes" panose="020B0604020202020204" charset="0"/>
      <p:regular r:id="rId78"/>
    </p:embeddedFont>
    <p:embeddedFont>
      <p:font typeface="Verdana" panose="020B0604030504040204" pitchFamily="34" charset="0"/>
      <p:regular r:id="rId79"/>
      <p:bold r:id="rId80"/>
      <p:italic r:id="rId81"/>
      <p:boldItalic r:id="rId82"/>
    </p:embeddedFont>
    <p:embeddedFont>
      <p:font typeface="Oswald" panose="020B0604020202020204" charset="0"/>
      <p:regular r:id="rId83"/>
      <p:bold r:id="rId84"/>
    </p:embeddedFont>
    <p:embeddedFont>
      <p:font typeface="Dancing Script" panose="020B0604020202020204" charset="0"/>
      <p:regular r:id="rId85"/>
      <p:bold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3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76" Type="http://schemas.openxmlformats.org/officeDocument/2006/relationships/font" Target="fonts/font26.fntdata"/><Relationship Id="rId84" Type="http://schemas.openxmlformats.org/officeDocument/2006/relationships/font" Target="fonts/font34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74" Type="http://schemas.openxmlformats.org/officeDocument/2006/relationships/font" Target="fonts/font24.fntdata"/><Relationship Id="rId79" Type="http://schemas.openxmlformats.org/officeDocument/2006/relationships/font" Target="fonts/font29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82" Type="http://schemas.openxmlformats.org/officeDocument/2006/relationships/font" Target="fonts/font32.fntdata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77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80" Type="http://schemas.openxmlformats.org/officeDocument/2006/relationships/font" Target="fonts/font30.fntdata"/><Relationship Id="rId85" Type="http://schemas.openxmlformats.org/officeDocument/2006/relationships/font" Target="fonts/font3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font" Target="fonts/font25.fntdata"/><Relationship Id="rId83" Type="http://schemas.openxmlformats.org/officeDocument/2006/relationships/font" Target="fonts/font33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font" Target="fonts/font23.fntdata"/><Relationship Id="rId78" Type="http://schemas.openxmlformats.org/officeDocument/2006/relationships/font" Target="fonts/font28.fntdata"/><Relationship Id="rId81" Type="http://schemas.openxmlformats.org/officeDocument/2006/relationships/font" Target="fonts/font31.fntdata"/><Relationship Id="rId86" Type="http://schemas.openxmlformats.org/officeDocument/2006/relationships/font" Target="fonts/font3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99645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451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451ff170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451ff170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756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451ff170a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451ff170a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880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451ff170a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451ff170a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624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39264eeb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39264eebe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675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39264eebe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39264eebe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43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39264eebe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39264eebe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733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04160cd838a388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04160cd838a388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328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461acef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461acef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621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461acef5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461acef5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795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46829f6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46829f6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3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451ff168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451ff168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51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7023ffbc11076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47023ffbc11076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951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3c383c57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3c383c57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015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4668644e5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4668644e5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601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816cff395c0932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816cff395c0932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891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4aa3f33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74aa3f33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34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83c383c572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83c383c572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42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6752f28b82443d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6752f28b82443d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446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3c383c572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3c383c572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022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3c383c572_1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3c383c572_1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793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3c383c572_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3c383c572_1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21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451ff168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451ff168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282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3c383c572_2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3c383c572_2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205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3c383c572_2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83c383c572_2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472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3ca64b5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3ca64b5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6123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3c383c572_3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83c383c572_3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8971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74a59345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74a59345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2651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4acfeb8c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74acfeb8c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5950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4aa3f33e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4aa3f33ee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5522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6afaf77a0f9444b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6afaf77a0f9444b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4726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83f50af94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83f50af94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1480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fdc0fa54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fdc0fa54b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61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461acef5f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461acef5f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0276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8444298b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8444298b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6702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3ed3c16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3ed3c16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2123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c5822a38b42d0b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c5822a38b42d0b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0800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4ce249d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4ce249d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8081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073274fc6aa023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073274fc6aa023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2242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fe93699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7fe93699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4420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92257bb2d59c84c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92257bb2d59c84c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8301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84f205a4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84f205a4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4371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78452a42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78452a42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69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3c383c572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3c383c572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96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4d4cfa0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4d4cfa0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401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451ff168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451ff1682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04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451ff1682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451ff1682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144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37f34c65f995d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37f34c65f995d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72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19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1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3.pn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8.pn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29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3.xml" Type="http://schemas.openxmlformats.org/officeDocument/2006/relationships/slideLayout"/><Relationship Id="rId4" Target="../media/image31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33.jpe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notesSlides/notesSlide2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notesSlides/notesSlide2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notesSlides/notesSlide3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notesSlides/notesSlide39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54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 ?><Relationships xmlns="http://schemas.openxmlformats.org/package/2006/relationships"><Relationship Id="rId3" Target="../media/image55.jpeg" Type="http://schemas.openxmlformats.org/officeDocument/2006/relationships/image"/><Relationship Id="rId2" Target="../notesSlides/notesSlide4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notesSlides/notesSlide41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58.jpeg" Type="http://schemas.openxmlformats.org/officeDocument/2006/relationships/image"/><Relationship Id="rId4" Target="../media/image57.jpeg" Type="http://schemas.openxmlformats.org/officeDocument/2006/relationships/image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notesSlides/notesSlide4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 ?><Relationships xmlns="http://schemas.openxmlformats.org/package/2006/relationships"><Relationship Id="rId3" Target="../media/image60.jpeg" Type="http://schemas.openxmlformats.org/officeDocument/2006/relationships/image"/><Relationship Id="rId2" Target="../notesSlides/notesSlide47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notesSlides/notesSlide48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62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8" Target="../media/image11.png" Type="http://schemas.openxmlformats.org/officeDocument/2006/relationships/image"/><Relationship Id="rId3" Target="../media/image7.jpeg" Type="http://schemas.openxmlformats.org/officeDocument/2006/relationships/image"/><Relationship Id="rId7" Target="http://drive.google.com/file/d/1E72tEBct_S_q--QDIwOz9_txsP2wDiyQ/view" TargetMode="External" Type="http://schemas.openxmlformats.org/officeDocument/2006/relationships/hyperlink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10.jpeg" Type="http://schemas.openxmlformats.org/officeDocument/2006/relationships/image"/><Relationship Id="rId5" Target="../media/image9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630450" y="912125"/>
            <a:ext cx="7883100" cy="27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 dirty="0">
                <a:solidFill>
                  <a:srgbClr val="1155CC"/>
                </a:solidFill>
              </a:rPr>
              <a:t>PARAULES </a:t>
            </a:r>
            <a:r>
              <a:rPr lang="ca" sz="4800" b="1" dirty="0">
                <a:solidFill>
                  <a:srgbClr val="FF0000"/>
                </a:solidFill>
              </a:rPr>
              <a:t>D’ÀNIM</a:t>
            </a:r>
            <a:r>
              <a:rPr lang="ca" sz="4800" b="1" dirty="0">
                <a:solidFill>
                  <a:srgbClr val="1155CC"/>
                </a:solidFill>
              </a:rPr>
              <a:t> </a:t>
            </a:r>
            <a:r>
              <a:rPr lang="ca" sz="4800" b="1" dirty="0">
                <a:solidFill>
                  <a:srgbClr val="00FF00"/>
                </a:solidFill>
              </a:rPr>
              <a:t>DELS</a:t>
            </a:r>
            <a:r>
              <a:rPr lang="ca" sz="4800" b="1" dirty="0">
                <a:solidFill>
                  <a:srgbClr val="1155CC"/>
                </a:solidFill>
              </a:rPr>
              <a:t> </a:t>
            </a:r>
            <a:r>
              <a:rPr lang="ca" sz="4800" b="1" dirty="0">
                <a:solidFill>
                  <a:srgbClr val="FF00FF"/>
                </a:solidFill>
              </a:rPr>
              <a:t>ALUMNES</a:t>
            </a:r>
            <a:r>
              <a:rPr lang="ca" sz="4800" b="1" dirty="0">
                <a:solidFill>
                  <a:srgbClr val="1155CC"/>
                </a:solidFill>
              </a:rPr>
              <a:t> </a:t>
            </a:r>
            <a:r>
              <a:rPr lang="ca" sz="4800" b="1" dirty="0">
                <a:solidFill>
                  <a:srgbClr val="FFFF00"/>
                </a:solidFill>
              </a:rPr>
              <a:t>DE</a:t>
            </a:r>
            <a:r>
              <a:rPr lang="ca" sz="4800" b="1" dirty="0">
                <a:solidFill>
                  <a:srgbClr val="1155CC"/>
                </a:solidFill>
              </a:rPr>
              <a:t> </a:t>
            </a:r>
            <a:r>
              <a:rPr lang="ca" sz="4800" b="1" dirty="0">
                <a:solidFill>
                  <a:srgbClr val="0000FF"/>
                </a:solidFill>
              </a:rPr>
              <a:t>S</a:t>
            </a:r>
            <a:r>
              <a:rPr lang="ca" sz="4800" b="1" dirty="0">
                <a:solidFill>
                  <a:srgbClr val="FF0000"/>
                </a:solidFill>
              </a:rPr>
              <a:t>I</a:t>
            </a:r>
            <a:r>
              <a:rPr lang="ca" sz="4800" b="1" dirty="0">
                <a:solidFill>
                  <a:srgbClr val="00FF00"/>
                </a:solidFill>
              </a:rPr>
              <a:t>S</a:t>
            </a:r>
            <a:r>
              <a:rPr lang="ca" sz="4800" b="1" dirty="0">
                <a:solidFill>
                  <a:srgbClr val="FF00FF"/>
                </a:solidFill>
              </a:rPr>
              <a:t>È</a:t>
            </a:r>
            <a:endParaRPr sz="4800" b="1" dirty="0">
              <a:solidFill>
                <a:srgbClr val="FF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1155CC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644625" y="3104275"/>
            <a:ext cx="79638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 b="1" dirty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DE  </a:t>
            </a:r>
            <a:r>
              <a:rPr lang="ca" sz="3000" b="1" dirty="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L’ES</a:t>
            </a:r>
            <a:r>
              <a:rPr lang="ca" sz="3000" b="1" dirty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CO</a:t>
            </a:r>
            <a:r>
              <a:rPr lang="ca" sz="3000" b="1" dirty="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LA  </a:t>
            </a:r>
            <a:r>
              <a:rPr lang="ca" sz="3000" b="1" dirty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PA</a:t>
            </a:r>
            <a:r>
              <a:rPr lang="ca" sz="30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RE</a:t>
            </a:r>
            <a:r>
              <a:rPr lang="ca" sz="3000" b="1" dirty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  R.  </a:t>
            </a:r>
            <a:r>
              <a:rPr lang="ca" sz="3000" b="1" dirty="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CAS</a:t>
            </a:r>
            <a:r>
              <a:rPr lang="ca" sz="3000" b="1" dirty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TELL</a:t>
            </a:r>
            <a:r>
              <a:rPr lang="ca" sz="3000" b="1" dirty="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TORT</a:t>
            </a:r>
            <a:r>
              <a:rPr lang="ca" sz="4800" b="1" dirty="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4800" b="1" dirty="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</p:txBody>
      </p:sp>
      <p:pic>
        <p:nvPicPr>
          <p:cNvPr id="2" name="einaudi-nuvole-bi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3000" y="413027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ctrTitle"/>
          </p:nvPr>
        </p:nvSpPr>
        <p:spPr>
          <a:xfrm>
            <a:off x="1535400" y="1308350"/>
            <a:ext cx="6073200" cy="21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latin typeface="Indie Flower"/>
                <a:ea typeface="Indie Flower"/>
                <a:cs typeface="Indie Flower"/>
                <a:sym typeface="Indie Flower"/>
              </a:rPr>
              <a:t>ÉS </a:t>
            </a:r>
            <a:r>
              <a:rPr lang="ca" b="1">
                <a:solidFill>
                  <a:srgbClr val="A64D79"/>
                </a:solidFill>
                <a:latin typeface="Indie Flower"/>
                <a:ea typeface="Indie Flower"/>
                <a:cs typeface="Indie Flower"/>
                <a:sym typeface="Indie Flower"/>
              </a:rPr>
              <a:t>HORA </a:t>
            </a:r>
            <a:r>
              <a:rPr lang="ca" b="1">
                <a:solidFill>
                  <a:srgbClr val="3D85C6"/>
                </a:solidFill>
                <a:latin typeface="Indie Flower"/>
                <a:ea typeface="Indie Flower"/>
                <a:cs typeface="Indie Flower"/>
                <a:sym typeface="Indie Flower"/>
              </a:rPr>
              <a:t>DE </a:t>
            </a:r>
            <a:r>
              <a:rPr lang="ca" b="1">
                <a:solidFill>
                  <a:srgbClr val="FFD966"/>
                </a:solidFill>
                <a:latin typeface="Indie Flower"/>
                <a:ea typeface="Indie Flower"/>
                <a:cs typeface="Indie Flower"/>
                <a:sym typeface="Indie Flower"/>
              </a:rPr>
              <a:t>MOSTRAR</a:t>
            </a:r>
            <a:endParaRPr b="1">
              <a:solidFill>
                <a:srgbClr val="6AA84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93C47D"/>
                </a:solidFill>
                <a:latin typeface="Indie Flower"/>
                <a:ea typeface="Indie Flower"/>
                <a:cs typeface="Indie Flower"/>
                <a:sym typeface="Indie Flower"/>
              </a:rPr>
              <a:t>LA </a:t>
            </a:r>
            <a:r>
              <a:rPr lang="ca" b="1">
                <a:solidFill>
                  <a:srgbClr val="EA9999"/>
                </a:solidFill>
                <a:latin typeface="Indie Flower"/>
                <a:ea typeface="Indie Flower"/>
                <a:cs typeface="Indie Flower"/>
                <a:sym typeface="Indie Flower"/>
              </a:rPr>
              <a:t>FORÇA </a:t>
            </a:r>
            <a:r>
              <a:rPr lang="ca" b="1">
                <a:solidFill>
                  <a:srgbClr val="6D9EEB"/>
                </a:solidFill>
                <a:latin typeface="Indie Flower"/>
                <a:ea typeface="Indie Flower"/>
                <a:cs typeface="Indie Flower"/>
                <a:sym typeface="Indie Flower"/>
              </a:rPr>
              <a:t>QUE </a:t>
            </a:r>
            <a:r>
              <a:rPr lang="ca" b="1">
                <a:solidFill>
                  <a:srgbClr val="DD7E6B"/>
                </a:solidFill>
                <a:latin typeface="Indie Flower"/>
                <a:ea typeface="Indie Flower"/>
                <a:cs typeface="Indie Flower"/>
                <a:sym typeface="Indie Flower"/>
              </a:rPr>
              <a:t>TENIM </a:t>
            </a:r>
            <a:r>
              <a:rPr lang="ca" b="1">
                <a:solidFill>
                  <a:srgbClr val="6AA84F"/>
                </a:solidFill>
                <a:latin typeface="Indie Flower"/>
                <a:ea typeface="Indie Flower"/>
                <a:cs typeface="Indie Flower"/>
                <a:sym typeface="Indie Flower"/>
              </a:rPr>
              <a:t>QUAN</a:t>
            </a:r>
            <a:endParaRPr b="1">
              <a:solidFill>
                <a:srgbClr val="6AA84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F6B26B"/>
                </a:solidFill>
                <a:latin typeface="Indie Flower"/>
                <a:ea typeface="Indie Flower"/>
                <a:cs typeface="Indie Flower"/>
                <a:sym typeface="Indie Flower"/>
              </a:rPr>
              <a:t>ESTEM </a:t>
            </a:r>
            <a:r>
              <a:rPr lang="ca" b="1">
                <a:solidFill>
                  <a:srgbClr val="6FA8DC"/>
                </a:solidFill>
                <a:latin typeface="Indie Flower"/>
                <a:ea typeface="Indie Flower"/>
                <a:cs typeface="Indie Flower"/>
                <a:sym typeface="Indie Flower"/>
              </a:rPr>
              <a:t>JUNTS</a:t>
            </a:r>
            <a:r>
              <a:rPr lang="ca" b="1">
                <a:solidFill>
                  <a:srgbClr val="666666"/>
                </a:solidFill>
                <a:latin typeface="Indie Flower"/>
                <a:ea typeface="Indie Flower"/>
                <a:cs typeface="Indie Flower"/>
                <a:sym typeface="Indie Flower"/>
              </a:rPr>
              <a:t> ! ! !</a:t>
            </a:r>
            <a:endParaRPr b="1">
              <a:solidFill>
                <a:srgbClr val="666666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98" name="Google Shape;198;p22"/>
          <p:cNvSpPr txBox="1">
            <a:spLocks noGrp="1"/>
          </p:cNvSpPr>
          <p:nvPr>
            <p:ph type="subTitle" idx="1"/>
          </p:nvPr>
        </p:nvSpPr>
        <p:spPr>
          <a:xfrm>
            <a:off x="4920400" y="3737550"/>
            <a:ext cx="3011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</a:rPr>
              <a:t>   </a:t>
            </a:r>
            <a:r>
              <a:rPr lang="ca" sz="1800" b="1">
                <a:solidFill>
                  <a:srgbClr val="000000"/>
                </a:solidFill>
              </a:rPr>
              <a:t>       Elia Esteban Ferrer</a:t>
            </a:r>
            <a:endParaRPr sz="1800" b="1">
              <a:solidFill>
                <a:srgbClr val="000000"/>
              </a:solidFill>
            </a:endParaRPr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2575" y="2643025"/>
            <a:ext cx="552160" cy="5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315" y="1586425"/>
            <a:ext cx="552160" cy="5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00FF"/>
                </a:solidFill>
              </a:rPr>
              <a:t>SÍ ENS HEM </a:t>
            </a:r>
            <a:r>
              <a:rPr lang="ca">
                <a:solidFill>
                  <a:srgbClr val="00FFFF"/>
                </a:solidFill>
              </a:rPr>
              <a:t>DE CONTAGIAR </a:t>
            </a:r>
            <a:r>
              <a:rPr lang="ca">
                <a:solidFill>
                  <a:srgbClr val="FFFF00"/>
                </a:solidFill>
              </a:rPr>
              <a:t>D’ALGUNA COSA,</a:t>
            </a:r>
            <a:r>
              <a:rPr lang="ca">
                <a:solidFill>
                  <a:srgbClr val="FF00FF"/>
                </a:solidFill>
              </a:rPr>
              <a:t> </a:t>
            </a:r>
            <a:r>
              <a:rPr lang="ca">
                <a:solidFill>
                  <a:srgbClr val="D000FF"/>
                </a:solidFill>
              </a:rPr>
              <a:t>QUE SIGUI DE FE, </a:t>
            </a:r>
            <a:r>
              <a:rPr lang="ca">
                <a:solidFill>
                  <a:srgbClr val="00FF00"/>
                </a:solidFill>
              </a:rPr>
              <a:t>ESPERANÇA</a:t>
            </a:r>
            <a:r>
              <a:rPr lang="ca">
                <a:solidFill>
                  <a:srgbClr val="FF00FF"/>
                </a:solidFill>
              </a:rPr>
              <a:t> </a:t>
            </a:r>
            <a:r>
              <a:rPr lang="ca">
                <a:solidFill>
                  <a:srgbClr val="FF0000"/>
                </a:solidFill>
              </a:rPr>
              <a:t>I AMOR.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1"/>
          </p:nvPr>
        </p:nvSpPr>
        <p:spPr>
          <a:xfrm>
            <a:off x="2670250" y="4069144"/>
            <a:ext cx="53613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ca" sz="1900" b="1">
                <a:solidFill>
                  <a:srgbClr val="000000"/>
                </a:solidFill>
              </a:rPr>
              <a:t>              Ivette Dillet</a:t>
            </a:r>
            <a:endParaRPr sz="1900" b="1">
              <a:solidFill>
                <a:srgbClr val="000000"/>
              </a:solidFill>
            </a:endParaRPr>
          </a:p>
        </p:txBody>
      </p:sp>
      <p:pic>
        <p:nvPicPr>
          <p:cNvPr id="207" name="Google Shape;2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727" y="1089300"/>
            <a:ext cx="1428299" cy="107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244" y="1089300"/>
            <a:ext cx="1428299" cy="1075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ctrTitle"/>
          </p:nvPr>
        </p:nvSpPr>
        <p:spPr>
          <a:xfrm>
            <a:off x="1858700" y="1822825"/>
            <a:ext cx="5361300" cy="1410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33000"/>
              </a:srgbClr>
            </a:outerShdw>
          </a:effectLst>
        </p:spPr>
        <p:txBody>
          <a:bodyPr spcFirstLastPara="1" wrap="square" lIns="91425" tIns="648000" rIns="270000" bIns="486000" anchor="ctr" anchorCtr="0">
            <a:noAutofit/>
          </a:bodyPr>
          <a:lstStyle/>
          <a:p>
            <a:pPr marL="0" lvl="0" indent="3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rPr>
              <a:t>SI</a:t>
            </a:r>
            <a:r>
              <a:rPr lang="ca" sz="4800" b="1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" sz="4800" b="1">
                <a:solidFill>
                  <a:srgbClr val="9900FF"/>
                </a:solidFill>
                <a:latin typeface="Amatic SC"/>
                <a:ea typeface="Amatic SC"/>
                <a:cs typeface="Amatic SC"/>
                <a:sym typeface="Amatic SC"/>
              </a:rPr>
              <a:t>EL</a:t>
            </a:r>
            <a:r>
              <a:rPr lang="ca" sz="4800" b="1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" sz="4800" b="1">
                <a:solidFill>
                  <a:srgbClr val="0055FF"/>
                </a:solidFill>
                <a:latin typeface="Amatic SC"/>
                <a:ea typeface="Amatic SC"/>
                <a:cs typeface="Amatic SC"/>
                <a:sym typeface="Amatic SC"/>
              </a:rPr>
              <a:t>QUE</a:t>
            </a:r>
            <a:r>
              <a:rPr lang="ca" sz="4800" b="1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" sz="4800" b="1">
                <a:solidFill>
                  <a:srgbClr val="FF00FF"/>
                </a:solidFill>
                <a:latin typeface="Amatic SC"/>
                <a:ea typeface="Amatic SC"/>
                <a:cs typeface="Amatic SC"/>
                <a:sym typeface="Amatic SC"/>
              </a:rPr>
              <a:t>VOLS </a:t>
            </a:r>
            <a:r>
              <a:rPr lang="ca" sz="48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rPr>
              <a:t>ÉS</a:t>
            </a:r>
            <a:r>
              <a:rPr lang="ca" sz="48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" sz="4800" b="1">
                <a:solidFill>
                  <a:srgbClr val="9900FF"/>
                </a:solidFill>
                <a:latin typeface="Amatic SC"/>
                <a:ea typeface="Amatic SC"/>
                <a:cs typeface="Amatic SC"/>
                <a:sym typeface="Amatic SC"/>
              </a:rPr>
              <a:t>NO</a:t>
            </a:r>
            <a:endParaRPr sz="4800" b="1">
              <a:solidFill>
                <a:srgbClr val="9900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360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3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" sz="4800" b="1">
                <a:solidFill>
                  <a:srgbClr val="0055FF"/>
                </a:solidFill>
                <a:latin typeface="Amatic SC"/>
                <a:ea typeface="Amatic SC"/>
                <a:cs typeface="Amatic SC"/>
                <a:sym typeface="Amatic SC"/>
              </a:rPr>
              <a:t>CONTAMINAR </a:t>
            </a:r>
            <a:r>
              <a:rPr lang="ca" sz="4800" b="1">
                <a:solidFill>
                  <a:srgbClr val="FF00FF"/>
                </a:solidFill>
                <a:latin typeface="Amatic SC"/>
                <a:ea typeface="Amatic SC"/>
                <a:cs typeface="Amatic SC"/>
                <a:sym typeface="Amatic SC"/>
              </a:rPr>
              <a:t>LES</a:t>
            </a:r>
            <a:r>
              <a:rPr lang="ca" sz="48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" sz="48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rPr>
              <a:t>MANS</a:t>
            </a:r>
            <a:r>
              <a:rPr lang="ca" sz="4800" b="1"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48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360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900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3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>
                <a:solidFill>
                  <a:srgbClr val="9900FF"/>
                </a:solidFill>
                <a:latin typeface="Amatic SC"/>
                <a:ea typeface="Amatic SC"/>
                <a:cs typeface="Amatic SC"/>
                <a:sym typeface="Amatic SC"/>
              </a:rPr>
              <a:t>T’HAURÀS</a:t>
            </a:r>
            <a:r>
              <a:rPr lang="ca" sz="4800" b="1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" sz="4800" b="1">
                <a:solidFill>
                  <a:srgbClr val="0055FF"/>
                </a:solidFill>
                <a:latin typeface="Amatic SC"/>
                <a:ea typeface="Amatic SC"/>
                <a:cs typeface="Amatic SC"/>
                <a:sym typeface="Amatic SC"/>
              </a:rPr>
              <a:t>DE</a:t>
            </a:r>
            <a:r>
              <a:rPr lang="ca" sz="4800" b="1">
                <a:solidFill>
                  <a:srgbClr val="00FFFF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" sz="4800" b="1">
                <a:solidFill>
                  <a:srgbClr val="FF00FF"/>
                </a:solidFill>
                <a:latin typeface="Amatic SC"/>
                <a:ea typeface="Amatic SC"/>
                <a:cs typeface="Amatic SC"/>
                <a:sym typeface="Amatic SC"/>
              </a:rPr>
              <a:t>RENTAR</a:t>
            </a:r>
            <a:endParaRPr sz="4800" b="1">
              <a:solidFill>
                <a:srgbClr val="FF00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subTitle" idx="1"/>
          </p:nvPr>
        </p:nvSpPr>
        <p:spPr>
          <a:xfrm>
            <a:off x="3222725" y="3990583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rgbClr val="000000"/>
                </a:solidFill>
              </a:rPr>
              <a:t>Berta Jerez Revelles</a:t>
            </a:r>
            <a:endParaRPr sz="1800" b="1">
              <a:solidFill>
                <a:srgbClr val="000000"/>
              </a:solidFill>
            </a:endParaRPr>
          </a:p>
        </p:txBody>
      </p:sp>
      <p:pic>
        <p:nvPicPr>
          <p:cNvPr id="215" name="Google Shape;2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7775" y="2307775"/>
            <a:ext cx="1830750" cy="18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 rotWithShape="1">
          <a:blip r:embed="rId4">
            <a:alphaModFix/>
          </a:blip>
          <a:srcRect l="29180" t="9518" r="29180" b="10494"/>
          <a:stretch/>
        </p:blipFill>
        <p:spPr>
          <a:xfrm>
            <a:off x="432700" y="1673775"/>
            <a:ext cx="1518775" cy="18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>
            <a:spLocks noGrp="1"/>
          </p:cNvSpPr>
          <p:nvPr>
            <p:ph type="ctrTitle"/>
          </p:nvPr>
        </p:nvSpPr>
        <p:spPr>
          <a:xfrm>
            <a:off x="717650" y="769550"/>
            <a:ext cx="7702500" cy="20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500">
                <a:solidFill>
                  <a:srgbClr val="0000FF"/>
                </a:solidFill>
              </a:rPr>
              <a:t>El</a:t>
            </a:r>
            <a:r>
              <a:rPr lang="ca" sz="4500"/>
              <a:t> </a:t>
            </a:r>
            <a:r>
              <a:rPr lang="ca" sz="4500">
                <a:solidFill>
                  <a:srgbClr val="00FF00"/>
                </a:solidFill>
              </a:rPr>
              <a:t>coronavirus</a:t>
            </a:r>
            <a:r>
              <a:rPr lang="ca" sz="4500"/>
              <a:t> </a:t>
            </a:r>
            <a:r>
              <a:rPr lang="ca" sz="4500">
                <a:solidFill>
                  <a:srgbClr val="FF0000"/>
                </a:solidFill>
              </a:rPr>
              <a:t>se n’anirà</a:t>
            </a:r>
            <a:r>
              <a:rPr lang="ca" sz="4500"/>
              <a:t> </a:t>
            </a:r>
            <a:r>
              <a:rPr lang="ca" sz="4500">
                <a:solidFill>
                  <a:srgbClr val="D000FF"/>
                </a:solidFill>
              </a:rPr>
              <a:t>però</a:t>
            </a:r>
            <a:r>
              <a:rPr lang="ca" sz="4500"/>
              <a:t> </a:t>
            </a:r>
            <a:r>
              <a:rPr lang="ca" sz="4500">
                <a:solidFill>
                  <a:srgbClr val="00FFFF"/>
                </a:solidFill>
              </a:rPr>
              <a:t>abans</a:t>
            </a:r>
            <a:r>
              <a:rPr lang="ca" sz="4500"/>
              <a:t> </a:t>
            </a:r>
            <a:r>
              <a:rPr lang="ca" sz="4500">
                <a:solidFill>
                  <a:srgbClr val="274E13"/>
                </a:solidFill>
              </a:rPr>
              <a:t>hem</a:t>
            </a:r>
            <a:r>
              <a:rPr lang="ca" sz="4500">
                <a:solidFill>
                  <a:srgbClr val="FFFF00"/>
                </a:solidFill>
              </a:rPr>
              <a:t> de</a:t>
            </a:r>
            <a:r>
              <a:rPr lang="ca" sz="4500"/>
              <a:t> </a:t>
            </a:r>
            <a:r>
              <a:rPr lang="ca" sz="4500">
                <a:solidFill>
                  <a:srgbClr val="9900FF"/>
                </a:solidFill>
              </a:rPr>
              <a:t>col·laborar</a:t>
            </a:r>
            <a:r>
              <a:rPr lang="ca" sz="4500">
                <a:solidFill>
                  <a:srgbClr val="000000"/>
                </a:solidFill>
              </a:rPr>
              <a:t>.</a:t>
            </a:r>
            <a:endParaRPr sz="4500">
              <a:solidFill>
                <a:srgbClr val="000000"/>
              </a:solidFill>
            </a:endParaRPr>
          </a:p>
        </p:txBody>
      </p:sp>
      <p:sp>
        <p:nvSpPr>
          <p:cNvPr id="222" name="Google Shape;222;p25"/>
          <p:cNvSpPr txBox="1">
            <a:spLocks noGrp="1"/>
          </p:cNvSpPr>
          <p:nvPr>
            <p:ph type="subTitle" idx="1"/>
          </p:nvPr>
        </p:nvSpPr>
        <p:spPr>
          <a:xfrm>
            <a:off x="3455450" y="2941033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/>
              <a:t>JOAN  MARC ARROYO CAMPOS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pic>
        <p:nvPicPr>
          <p:cNvPr id="223" name="Google Shape;2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763" y="2468900"/>
            <a:ext cx="3114675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>
            <a:spLocks noGrp="1"/>
          </p:cNvSpPr>
          <p:nvPr>
            <p:ph type="ctrTitle"/>
          </p:nvPr>
        </p:nvSpPr>
        <p:spPr>
          <a:xfrm>
            <a:off x="1858700" y="1822825"/>
            <a:ext cx="62124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FFFF"/>
                </a:solidFill>
                <a:latin typeface="Caveat"/>
                <a:ea typeface="Caveat"/>
                <a:cs typeface="Caveat"/>
                <a:sym typeface="Caveat"/>
              </a:rPr>
              <a:t>A</a:t>
            </a:r>
            <a:r>
              <a:rPr lang="ca" b="1">
                <a:solidFill>
                  <a:srgbClr val="00FFFF"/>
                </a:solidFill>
                <a:latin typeface="Caveat"/>
                <a:ea typeface="Caveat"/>
                <a:cs typeface="Caveat"/>
                <a:sym typeface="Caveat"/>
              </a:rPr>
              <a:t>MB </a:t>
            </a:r>
            <a:r>
              <a:rPr lang="ca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PACIÈNCIA </a:t>
            </a:r>
            <a:r>
              <a:rPr lang="ca" b="1">
                <a:solidFill>
                  <a:srgbClr val="FF9900"/>
                </a:solidFill>
                <a:latin typeface="Caveat"/>
                <a:ea typeface="Caveat"/>
                <a:cs typeface="Caveat"/>
                <a:sym typeface="Caveat"/>
              </a:rPr>
              <a:t>SORTIREM</a:t>
            </a:r>
            <a:endParaRPr b="1">
              <a:solidFill>
                <a:srgbClr val="FF99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              </a:t>
            </a:r>
            <a:r>
              <a:rPr lang="ca" b="1">
                <a:solidFill>
                  <a:srgbClr val="00FF00"/>
                </a:solidFill>
                <a:latin typeface="Caveat"/>
                <a:ea typeface="Caveat"/>
                <a:cs typeface="Caveat"/>
                <a:sym typeface="Caveat"/>
              </a:rPr>
              <a:t>D’AQUESTA</a:t>
            </a:r>
            <a:endParaRPr b="1">
              <a:solidFill>
                <a:srgbClr val="00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29" name="Google Shape;229;p26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</a:rPr>
              <a:t>                     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rgbClr val="000000"/>
                </a:solidFill>
              </a:rPr>
              <a:t>MARC CANALES MONTES</a:t>
            </a:r>
            <a:r>
              <a:rPr lang="ca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0" name="Google Shape;2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652" y="2676150"/>
            <a:ext cx="1903250" cy="132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4068" y="459625"/>
            <a:ext cx="1830574" cy="12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300" y="2609350"/>
            <a:ext cx="1326399" cy="132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ctrTitle"/>
          </p:nvPr>
        </p:nvSpPr>
        <p:spPr>
          <a:xfrm>
            <a:off x="1034075" y="725200"/>
            <a:ext cx="6916200" cy="26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 b="1">
                <a:solidFill>
                  <a:srgbClr val="9900FF"/>
                </a:solidFill>
                <a:latin typeface="Amatic SC"/>
                <a:ea typeface="Amatic SC"/>
                <a:cs typeface="Amatic SC"/>
                <a:sym typeface="Amatic SC"/>
              </a:rPr>
              <a:t>mantenir-nos </a:t>
            </a:r>
            <a:r>
              <a:rPr lang="ca" sz="6000" b="1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lluny </a:t>
            </a:r>
            <a:r>
              <a:rPr lang="ca" sz="6000" b="1">
                <a:solidFill>
                  <a:srgbClr val="E06666"/>
                </a:solidFill>
                <a:latin typeface="Amatic SC"/>
                <a:ea typeface="Amatic SC"/>
                <a:cs typeface="Amatic SC"/>
                <a:sym typeface="Amatic SC"/>
              </a:rPr>
              <a:t>per </a:t>
            </a:r>
            <a:r>
              <a:rPr lang="ca" sz="6000" b="1">
                <a:solidFill>
                  <a:srgbClr val="1155CC"/>
                </a:solidFill>
                <a:latin typeface="Amatic SC"/>
                <a:ea typeface="Amatic SC"/>
                <a:cs typeface="Amatic SC"/>
                <a:sym typeface="Amatic SC"/>
              </a:rPr>
              <a:t>tornar </a:t>
            </a:r>
            <a:r>
              <a:rPr lang="ca" sz="60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a </a:t>
            </a:r>
            <a:r>
              <a:rPr lang="ca" sz="6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rPr>
              <a:t>estar </a:t>
            </a:r>
            <a:r>
              <a:rPr lang="ca" sz="6000" b="1">
                <a:solidFill>
                  <a:srgbClr val="F51451"/>
                </a:solidFill>
                <a:latin typeface="Amatic SC"/>
                <a:ea typeface="Amatic SC"/>
                <a:cs typeface="Amatic SC"/>
                <a:sym typeface="Amatic SC"/>
              </a:rPr>
              <a:t>a</a:t>
            </a:r>
            <a:r>
              <a:rPr lang="ca" sz="6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" sz="6000" b="1">
                <a:solidFill>
                  <a:srgbClr val="F1C232"/>
                </a:solidFill>
                <a:latin typeface="Amatic SC"/>
                <a:ea typeface="Amatic SC"/>
                <a:cs typeface="Amatic SC"/>
                <a:sym typeface="Amatic SC"/>
              </a:rPr>
              <a:t>prop</a:t>
            </a:r>
            <a:endParaRPr sz="6000" b="1">
              <a:solidFill>
                <a:srgbClr val="F1C23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8" name="Google Shape;238;p27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LUCIA GARCIA ESTEBAN </a:t>
            </a:r>
            <a:endParaRPr sz="1700" b="1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600" y="2087350"/>
            <a:ext cx="1325800" cy="13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400" y="2195725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ctrTitle"/>
          </p:nvPr>
        </p:nvSpPr>
        <p:spPr>
          <a:xfrm>
            <a:off x="849375" y="885650"/>
            <a:ext cx="7758900" cy="27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>
                <a:solidFill>
                  <a:srgbClr val="FFFF00"/>
                </a:solidFill>
              </a:rPr>
              <a:t>TINDRÀS </a:t>
            </a:r>
            <a:r>
              <a:rPr lang="ca" sz="4800">
                <a:solidFill>
                  <a:srgbClr val="00FFFF"/>
                </a:solidFill>
              </a:rPr>
              <a:t>RAÓ </a:t>
            </a:r>
            <a:r>
              <a:rPr lang="ca" sz="4800">
                <a:solidFill>
                  <a:srgbClr val="00FF00"/>
                </a:solidFill>
              </a:rPr>
              <a:t>TANT </a:t>
            </a:r>
            <a:r>
              <a:rPr lang="ca" sz="4800">
                <a:solidFill>
                  <a:srgbClr val="9900FF"/>
                </a:solidFill>
              </a:rPr>
              <a:t>SI</a:t>
            </a:r>
            <a:r>
              <a:rPr lang="ca" sz="4800">
                <a:solidFill>
                  <a:srgbClr val="FF00FF"/>
                </a:solidFill>
              </a:rPr>
              <a:t> PENSES</a:t>
            </a:r>
            <a:r>
              <a:rPr lang="ca" sz="4800">
                <a:solidFill>
                  <a:srgbClr val="FF0000"/>
                </a:solidFill>
              </a:rPr>
              <a:t> QUE</a:t>
            </a:r>
            <a:r>
              <a:rPr lang="ca" sz="4800">
                <a:solidFill>
                  <a:srgbClr val="FF9900"/>
                </a:solidFill>
              </a:rPr>
              <a:t> ETS </a:t>
            </a:r>
            <a:r>
              <a:rPr lang="ca" sz="4800">
                <a:solidFill>
                  <a:srgbClr val="0000FF"/>
                </a:solidFill>
              </a:rPr>
              <a:t>CAPAÇ </a:t>
            </a:r>
            <a:r>
              <a:rPr lang="ca" sz="4800">
                <a:solidFill>
                  <a:srgbClr val="FFD966"/>
                </a:solidFill>
              </a:rPr>
              <a:t>COM </a:t>
            </a:r>
            <a:r>
              <a:rPr lang="ca" sz="4800">
                <a:solidFill>
                  <a:srgbClr val="C27BA0"/>
                </a:solidFill>
              </a:rPr>
              <a:t>SI</a:t>
            </a:r>
            <a:r>
              <a:rPr lang="ca" sz="4800">
                <a:solidFill>
                  <a:srgbClr val="4A86E8"/>
                </a:solidFill>
              </a:rPr>
              <a:t> NO</a:t>
            </a:r>
            <a:r>
              <a:rPr lang="ca" sz="4800">
                <a:solidFill>
                  <a:srgbClr val="E06666"/>
                </a:solidFill>
              </a:rPr>
              <a:t> HO</a:t>
            </a:r>
            <a:r>
              <a:rPr lang="ca" sz="4800">
                <a:solidFill>
                  <a:srgbClr val="93C47D"/>
                </a:solidFill>
              </a:rPr>
              <a:t> FAS.  🤞💖  </a:t>
            </a:r>
            <a:endParaRPr sz="4800">
              <a:solidFill>
                <a:srgbClr val="93C47D"/>
              </a:solidFill>
            </a:endParaRPr>
          </a:p>
        </p:txBody>
      </p:sp>
      <p:sp>
        <p:nvSpPr>
          <p:cNvPr id="246" name="Google Shape;246;p28"/>
          <p:cNvSpPr txBox="1">
            <a:spLocks noGrp="1"/>
          </p:cNvSpPr>
          <p:nvPr>
            <p:ph type="subTitle" idx="1"/>
          </p:nvPr>
        </p:nvSpPr>
        <p:spPr>
          <a:xfrm>
            <a:off x="3337150" y="3413150"/>
            <a:ext cx="5271300" cy="7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 b="1">
                <a:solidFill>
                  <a:schemeClr val="accent6"/>
                </a:solidFill>
              </a:rPr>
              <a:t>Nevaeh Fernández  </a:t>
            </a:r>
            <a:endParaRPr sz="2700" b="1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ctrTitle"/>
          </p:nvPr>
        </p:nvSpPr>
        <p:spPr>
          <a:xfrm>
            <a:off x="1389025" y="960200"/>
            <a:ext cx="7286700" cy="215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 b="1"/>
              <a:t> </a:t>
            </a:r>
            <a:r>
              <a:rPr lang="ca" sz="3000" b="1">
                <a:solidFill>
                  <a:srgbClr val="00FF00"/>
                </a:solidFill>
              </a:rPr>
              <a:t>AMB</a:t>
            </a:r>
            <a:r>
              <a:rPr lang="ca" sz="3000" b="1"/>
              <a:t> </a:t>
            </a:r>
            <a:r>
              <a:rPr lang="ca" sz="3000" b="1">
                <a:solidFill>
                  <a:srgbClr val="00FFFF"/>
                </a:solidFill>
              </a:rPr>
              <a:t>UNA</a:t>
            </a:r>
            <a:r>
              <a:rPr lang="ca" sz="3000" b="1"/>
              <a:t> </a:t>
            </a:r>
            <a:r>
              <a:rPr lang="ca" sz="3000" b="1">
                <a:solidFill>
                  <a:srgbClr val="FFFF00"/>
                </a:solidFill>
              </a:rPr>
              <a:t>MICA </a:t>
            </a:r>
            <a:r>
              <a:rPr lang="ca" sz="3000" b="1">
                <a:solidFill>
                  <a:srgbClr val="FF00FF"/>
                </a:solidFill>
              </a:rPr>
              <a:t>D’ESFORÇ</a:t>
            </a:r>
            <a:r>
              <a:rPr lang="ca" sz="3000" b="1"/>
              <a:t> </a:t>
            </a:r>
            <a:r>
              <a:rPr lang="ca" sz="3000" b="1">
                <a:solidFill>
                  <a:srgbClr val="9900FF"/>
                </a:solidFill>
              </a:rPr>
              <a:t>I </a:t>
            </a:r>
            <a:r>
              <a:rPr lang="ca" sz="3000" b="1">
                <a:solidFill>
                  <a:srgbClr val="FF0000"/>
                </a:solidFill>
              </a:rPr>
              <a:t>ESPERANÇA, </a:t>
            </a:r>
            <a:r>
              <a:rPr lang="ca" sz="3000" b="1">
                <a:solidFill>
                  <a:srgbClr val="F1C232"/>
                </a:solidFill>
              </a:rPr>
              <a:t>ENTRE</a:t>
            </a:r>
            <a:r>
              <a:rPr lang="ca" sz="3000" b="1"/>
              <a:t> </a:t>
            </a:r>
            <a:r>
              <a:rPr lang="ca" sz="3000" b="1">
                <a:solidFill>
                  <a:srgbClr val="E06666"/>
                </a:solidFill>
              </a:rPr>
              <a:t>TOTS</a:t>
            </a:r>
            <a:r>
              <a:rPr lang="ca" sz="3000" b="1"/>
              <a:t> HO </a:t>
            </a:r>
            <a:r>
              <a:rPr lang="ca" sz="3000" b="1">
                <a:solidFill>
                  <a:schemeClr val="accent1"/>
                </a:solidFill>
              </a:rPr>
              <a:t>ACONSEGUIREM</a:t>
            </a:r>
            <a:r>
              <a:rPr lang="ca" sz="3000" b="1">
                <a:solidFill>
                  <a:srgbClr val="000000"/>
                </a:solidFill>
              </a:rPr>
              <a:t>.</a:t>
            </a:r>
            <a:endParaRPr sz="3000" b="1">
              <a:solidFill>
                <a:srgbClr val="000000"/>
              </a:solidFill>
            </a:endParaRPr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1"/>
          </p:nvPr>
        </p:nvSpPr>
        <p:spPr>
          <a:xfrm>
            <a:off x="5352375" y="3901100"/>
            <a:ext cx="31590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	</a:t>
            </a:r>
            <a:r>
              <a:rPr lang="ca" sz="1800" b="1">
                <a:solidFill>
                  <a:srgbClr val="38761D"/>
                </a:solidFill>
              </a:rPr>
              <a:t>DAVID ORTIZ SERRA</a:t>
            </a:r>
            <a:endParaRPr sz="1800" b="1">
              <a:solidFill>
                <a:srgbClr val="38761D"/>
              </a:solidFill>
            </a:endParaRPr>
          </a:p>
        </p:txBody>
      </p:sp>
      <p:pic>
        <p:nvPicPr>
          <p:cNvPr id="253" name="Google Shape;2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50" y="3267825"/>
            <a:ext cx="3740950" cy="15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>
            <a:spLocks noGrp="1"/>
          </p:cNvSpPr>
          <p:nvPr>
            <p:ph type="ctrTitle"/>
          </p:nvPr>
        </p:nvSpPr>
        <p:spPr>
          <a:xfrm>
            <a:off x="1773800" y="1752075"/>
            <a:ext cx="58005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D000FF"/>
                </a:solidFill>
                <a:latin typeface="Indie Flower"/>
                <a:ea typeface="Indie Flower"/>
                <a:cs typeface="Indie Flower"/>
                <a:sym typeface="Indie Flower"/>
              </a:rPr>
              <a:t>L’ÚNICA</a:t>
            </a:r>
            <a:r>
              <a:rPr lang="ca" b="1">
                <a:solidFill>
                  <a:srgbClr val="9900FF"/>
                </a:solidFill>
                <a:latin typeface="Indie Flower"/>
                <a:ea typeface="Indie Flower"/>
                <a:cs typeface="Indie Flower"/>
                <a:sym typeface="Indie Flower"/>
              </a:rPr>
              <a:t> COSA</a:t>
            </a:r>
            <a:r>
              <a:rPr lang="ca" b="1">
                <a:solidFill>
                  <a:srgbClr val="CC4125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ca" b="1">
                <a:solidFill>
                  <a:srgbClr val="0000FF"/>
                </a:solidFill>
                <a:latin typeface="Indie Flower"/>
                <a:ea typeface="Indie Flower"/>
                <a:cs typeface="Indie Flower"/>
                <a:sym typeface="Indie Flower"/>
              </a:rPr>
              <a:t>QUE</a:t>
            </a:r>
            <a:r>
              <a:rPr lang="ca" b="1">
                <a:solidFill>
                  <a:srgbClr val="CC4125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ca" b="1">
                <a:solidFill>
                  <a:srgbClr val="25B0CC"/>
                </a:solidFill>
                <a:latin typeface="Indie Flower"/>
                <a:ea typeface="Indie Flower"/>
                <a:cs typeface="Indie Flower"/>
                <a:sym typeface="Indie Flower"/>
              </a:rPr>
              <a:t>NO </a:t>
            </a:r>
            <a:r>
              <a:rPr lang="ca" b="1">
                <a:solidFill>
                  <a:srgbClr val="B6D7A8"/>
                </a:solidFill>
                <a:latin typeface="Indie Flower"/>
                <a:ea typeface="Indie Flower"/>
                <a:cs typeface="Indie Flower"/>
                <a:sym typeface="Indie Flower"/>
              </a:rPr>
              <a:t>SURT,</a:t>
            </a:r>
            <a:r>
              <a:rPr lang="ca" b="1">
                <a:solidFill>
                  <a:srgbClr val="6AA84F"/>
                </a:solidFill>
                <a:latin typeface="Indie Flower"/>
                <a:ea typeface="Indie Flower"/>
                <a:cs typeface="Indie Flower"/>
                <a:sym typeface="Indie Flower"/>
              </a:rPr>
              <a:t> ÉS</a:t>
            </a:r>
            <a:r>
              <a:rPr lang="ca" b="1">
                <a:solidFill>
                  <a:srgbClr val="BF9000"/>
                </a:solidFill>
                <a:latin typeface="Indie Flower"/>
                <a:ea typeface="Indie Flower"/>
                <a:cs typeface="Indie Flower"/>
                <a:sym typeface="Indie Flower"/>
              </a:rPr>
              <a:t> ALLÒ</a:t>
            </a:r>
            <a:r>
              <a:rPr lang="ca" b="1">
                <a:solidFill>
                  <a:srgbClr val="CC4125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ca" b="1">
                <a:solidFill>
                  <a:srgbClr val="FF9900"/>
                </a:solidFill>
                <a:latin typeface="Indie Flower"/>
                <a:ea typeface="Indie Flower"/>
                <a:cs typeface="Indie Flower"/>
                <a:sym typeface="Indie Flower"/>
              </a:rPr>
              <a:t>QUE </a:t>
            </a:r>
            <a:r>
              <a:rPr lang="ca" b="1">
                <a:solidFill>
                  <a:srgbClr val="E06666"/>
                </a:solidFill>
                <a:latin typeface="Indie Flower"/>
                <a:ea typeface="Indie Flower"/>
                <a:cs typeface="Indie Flower"/>
                <a:sym typeface="Indie Flower"/>
              </a:rPr>
              <a:t>DEIXES</a:t>
            </a:r>
            <a:r>
              <a:rPr lang="ca" b="1">
                <a:solidFill>
                  <a:srgbClr val="CC4125"/>
                </a:solidFill>
                <a:latin typeface="Indie Flower"/>
                <a:ea typeface="Indie Flower"/>
                <a:cs typeface="Indie Flower"/>
                <a:sym typeface="Indie Flower"/>
              </a:rPr>
              <a:t> D’ INTENTAR</a:t>
            </a:r>
            <a:endParaRPr b="1">
              <a:solidFill>
                <a:srgbClr val="CC4125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59" name="Google Shape;259;p30"/>
          <p:cNvSpPr txBox="1">
            <a:spLocks noGrp="1"/>
          </p:cNvSpPr>
          <p:nvPr>
            <p:ph type="subTitle" idx="1"/>
          </p:nvPr>
        </p:nvSpPr>
        <p:spPr>
          <a:xfrm>
            <a:off x="1891350" y="3434383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b="1"/>
              <a:t>Paula Gracia</a:t>
            </a:r>
            <a:endParaRPr sz="2000" b="1"/>
          </a:p>
        </p:txBody>
      </p:sp>
      <p:pic>
        <p:nvPicPr>
          <p:cNvPr id="260" name="Google Shape;2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25" y="3479600"/>
            <a:ext cx="2896232" cy="14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0400" y="3636050"/>
            <a:ext cx="2583324" cy="129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>
                <a:solidFill>
                  <a:srgbClr val="00FFFF"/>
                </a:solidFill>
                <a:latin typeface="Bangers"/>
                <a:ea typeface="Bangers"/>
                <a:cs typeface="Bangers"/>
                <a:sym typeface="Bangers"/>
              </a:rPr>
              <a:t>si el pla no funciona</a:t>
            </a:r>
            <a:endParaRPr sz="6000">
              <a:solidFill>
                <a:srgbClr val="00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 u="sng">
                <a:solidFill>
                  <a:srgbClr val="00FF00"/>
                </a:solidFill>
                <a:latin typeface="Bangers"/>
                <a:ea typeface="Bangers"/>
                <a:cs typeface="Bangers"/>
                <a:sym typeface="Bangers"/>
              </a:rPr>
              <a:t>canvia el pla</a:t>
            </a:r>
            <a:r>
              <a:rPr lang="ca" sz="6000" u="sng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6000" u="sng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>
                <a:solidFill>
                  <a:srgbClr val="FF00FF"/>
                </a:solidFill>
                <a:latin typeface="Bangers"/>
                <a:ea typeface="Bangers"/>
                <a:cs typeface="Bangers"/>
                <a:sym typeface="Bangers"/>
              </a:rPr>
              <a:t>però no canviïs la meta</a:t>
            </a:r>
            <a:endParaRPr sz="6000">
              <a:solidFill>
                <a:srgbClr val="FF00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1"/>
          </p:nvPr>
        </p:nvSpPr>
        <p:spPr>
          <a:xfrm>
            <a:off x="6960750" y="43409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300" b="1">
                <a:solidFill>
                  <a:srgbClr val="000000"/>
                </a:solidFill>
                <a:latin typeface="Great Vibes"/>
                <a:ea typeface="Great Vibes"/>
                <a:cs typeface="Great Vibes"/>
                <a:sym typeface="Great Vibes"/>
              </a:rPr>
              <a:t>Marina Carmona</a:t>
            </a:r>
            <a:endParaRPr sz="2300" b="1">
              <a:solidFill>
                <a:srgbClr val="00000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268" name="Google Shape;2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69035">
            <a:off x="6360147" y="1492999"/>
            <a:ext cx="2360777" cy="13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/>
          <p:cNvPicPr preferRelativeResize="0"/>
          <p:nvPr/>
        </p:nvPicPr>
        <p:blipFill rotWithShape="1">
          <a:blip r:embed="rId4">
            <a:alphaModFix/>
          </a:blip>
          <a:srcRect b="13352"/>
          <a:stretch/>
        </p:blipFill>
        <p:spPr>
          <a:xfrm rot="-1278961">
            <a:off x="683650" y="1255362"/>
            <a:ext cx="1845000" cy="172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213850" y="1056850"/>
            <a:ext cx="8192100" cy="27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00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 dirty="0">
                <a:solidFill>
                  <a:srgbClr val="00FF00"/>
                </a:solidFill>
              </a:rPr>
              <a:t>D</a:t>
            </a:r>
            <a:r>
              <a:rPr lang="ca" sz="4800" b="1" dirty="0">
                <a:solidFill>
                  <a:srgbClr val="1155CC"/>
                </a:solidFill>
              </a:rPr>
              <a:t>’A</a:t>
            </a:r>
            <a:r>
              <a:rPr lang="ca" sz="4800" b="1" dirty="0">
                <a:solidFill>
                  <a:srgbClr val="FFFF00"/>
                </a:solidFill>
              </a:rPr>
              <a:t>Q</a:t>
            </a:r>
            <a:r>
              <a:rPr lang="ca" sz="4800" b="1" dirty="0">
                <a:solidFill>
                  <a:srgbClr val="FF0000"/>
                </a:solidFill>
              </a:rPr>
              <a:t>U</a:t>
            </a:r>
            <a:r>
              <a:rPr lang="ca" sz="4800" b="1" dirty="0">
                <a:solidFill>
                  <a:srgbClr val="00FF00"/>
                </a:solidFill>
              </a:rPr>
              <a:t>E</a:t>
            </a:r>
            <a:r>
              <a:rPr lang="ca" sz="4800" b="1" dirty="0">
                <a:solidFill>
                  <a:srgbClr val="1155CC"/>
                </a:solidFill>
              </a:rPr>
              <a:t>S</a:t>
            </a:r>
            <a:r>
              <a:rPr lang="ca" sz="4800" b="1" dirty="0">
                <a:solidFill>
                  <a:srgbClr val="FFFF00"/>
                </a:solidFill>
              </a:rPr>
              <a:t>T</a:t>
            </a:r>
            <a:r>
              <a:rPr lang="ca" sz="4800" b="1" dirty="0">
                <a:solidFill>
                  <a:srgbClr val="FF0000"/>
                </a:solidFill>
              </a:rPr>
              <a:t>  C</a:t>
            </a:r>
            <a:r>
              <a:rPr lang="ca" sz="4800" b="1" dirty="0">
                <a:solidFill>
                  <a:srgbClr val="00FF00"/>
                </a:solidFill>
              </a:rPr>
              <a:t>O</a:t>
            </a:r>
            <a:r>
              <a:rPr lang="ca" sz="4800" b="1" dirty="0">
                <a:solidFill>
                  <a:srgbClr val="1155CC"/>
                </a:solidFill>
              </a:rPr>
              <a:t>N</a:t>
            </a:r>
            <a:r>
              <a:rPr lang="ca" sz="4800" b="1" dirty="0">
                <a:solidFill>
                  <a:srgbClr val="FFFF00"/>
                </a:solidFill>
              </a:rPr>
              <a:t>F</a:t>
            </a:r>
            <a:r>
              <a:rPr lang="ca" sz="4800" b="1" dirty="0">
                <a:solidFill>
                  <a:srgbClr val="FF0000"/>
                </a:solidFill>
              </a:rPr>
              <a:t>I</a:t>
            </a:r>
            <a:r>
              <a:rPr lang="ca" sz="4800" b="1" dirty="0">
                <a:solidFill>
                  <a:srgbClr val="00FF00"/>
                </a:solidFill>
              </a:rPr>
              <a:t>N</a:t>
            </a:r>
            <a:r>
              <a:rPr lang="ca" sz="4800" b="1" dirty="0">
                <a:solidFill>
                  <a:srgbClr val="1155CC"/>
                </a:solidFill>
              </a:rPr>
              <a:t>A</a:t>
            </a:r>
            <a:r>
              <a:rPr lang="ca" sz="4800" b="1" dirty="0">
                <a:solidFill>
                  <a:srgbClr val="FFFF00"/>
                </a:solidFill>
              </a:rPr>
              <a:t>M</a:t>
            </a:r>
            <a:r>
              <a:rPr lang="ca" sz="4800" b="1" dirty="0">
                <a:solidFill>
                  <a:srgbClr val="FF0000"/>
                </a:solidFill>
              </a:rPr>
              <a:t>E</a:t>
            </a:r>
            <a:r>
              <a:rPr lang="ca" sz="4800" b="1" dirty="0">
                <a:solidFill>
                  <a:srgbClr val="00FF00"/>
                </a:solidFill>
              </a:rPr>
              <a:t>N</a:t>
            </a:r>
            <a:r>
              <a:rPr lang="ca" sz="4800" b="1" dirty="0">
                <a:solidFill>
                  <a:srgbClr val="1155CC"/>
                </a:solidFill>
              </a:rPr>
              <a:t>T</a:t>
            </a:r>
            <a:endParaRPr sz="4800" b="1" dirty="0">
              <a:solidFill>
                <a:srgbClr val="1155C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 dirty="0">
                <a:solidFill>
                  <a:srgbClr val="FFFF00"/>
                </a:solidFill>
              </a:rPr>
              <a:t>E</a:t>
            </a:r>
            <a:r>
              <a:rPr lang="ca" sz="4800" b="1" dirty="0">
                <a:solidFill>
                  <a:srgbClr val="FF0000"/>
                </a:solidFill>
              </a:rPr>
              <a:t>N</a:t>
            </a:r>
            <a:r>
              <a:rPr lang="ca" sz="4800" b="1" dirty="0">
                <a:solidFill>
                  <a:srgbClr val="00FF00"/>
                </a:solidFill>
              </a:rPr>
              <a:t>F</a:t>
            </a:r>
            <a:r>
              <a:rPr lang="ca" sz="4800" b="1" dirty="0">
                <a:solidFill>
                  <a:srgbClr val="1155CC"/>
                </a:solidFill>
              </a:rPr>
              <a:t>O</a:t>
            </a:r>
            <a:r>
              <a:rPr lang="ca" sz="4800" b="1" dirty="0">
                <a:solidFill>
                  <a:srgbClr val="FFFF00"/>
                </a:solidFill>
              </a:rPr>
              <a:t>R</a:t>
            </a:r>
            <a:r>
              <a:rPr lang="ca" sz="4800" b="1" dirty="0">
                <a:solidFill>
                  <a:srgbClr val="FF0000"/>
                </a:solidFill>
              </a:rPr>
              <a:t>T</a:t>
            </a:r>
            <a:r>
              <a:rPr lang="ca" sz="4800" b="1" dirty="0">
                <a:solidFill>
                  <a:srgbClr val="00FF00"/>
                </a:solidFill>
              </a:rPr>
              <a:t>I</a:t>
            </a:r>
            <a:r>
              <a:rPr lang="ca" sz="4800" b="1" dirty="0">
                <a:solidFill>
                  <a:srgbClr val="1155CC"/>
                </a:solidFill>
              </a:rPr>
              <a:t>T</a:t>
            </a:r>
            <a:r>
              <a:rPr lang="ca" sz="4800" b="1" dirty="0">
                <a:solidFill>
                  <a:srgbClr val="FFFF00"/>
                </a:solidFill>
              </a:rPr>
              <a:t>S</a:t>
            </a:r>
            <a:r>
              <a:rPr lang="ca" sz="4800" b="1" dirty="0">
                <a:solidFill>
                  <a:srgbClr val="1155CC"/>
                </a:solidFill>
              </a:rPr>
              <a:t>  </a:t>
            </a:r>
            <a:r>
              <a:rPr lang="ca" sz="4800" b="1" dirty="0">
                <a:solidFill>
                  <a:srgbClr val="FF0000"/>
                </a:solidFill>
              </a:rPr>
              <a:t>E</a:t>
            </a:r>
            <a:r>
              <a:rPr lang="ca" sz="4800" b="1" dirty="0">
                <a:solidFill>
                  <a:srgbClr val="00FF00"/>
                </a:solidFill>
              </a:rPr>
              <a:t>N </a:t>
            </a:r>
            <a:r>
              <a:rPr lang="ca" sz="4800" b="1" dirty="0">
                <a:solidFill>
                  <a:srgbClr val="1155CC"/>
                </a:solidFill>
              </a:rPr>
              <a:t> </a:t>
            </a:r>
            <a:r>
              <a:rPr lang="ca" sz="4800" b="1" dirty="0">
                <a:solidFill>
                  <a:srgbClr val="FFFF00"/>
                </a:solidFill>
              </a:rPr>
              <a:t>S</a:t>
            </a:r>
            <a:r>
              <a:rPr lang="ca" sz="4800" b="1" dirty="0">
                <a:solidFill>
                  <a:srgbClr val="FF0000"/>
                </a:solidFill>
              </a:rPr>
              <a:t>O</a:t>
            </a:r>
            <a:r>
              <a:rPr lang="ca" sz="4800" b="1" dirty="0">
                <a:solidFill>
                  <a:srgbClr val="00FF00"/>
                </a:solidFill>
              </a:rPr>
              <a:t>R</a:t>
            </a:r>
            <a:r>
              <a:rPr lang="ca" sz="4800" b="1" dirty="0">
                <a:solidFill>
                  <a:srgbClr val="1155CC"/>
                </a:solidFill>
              </a:rPr>
              <a:t>T</a:t>
            </a:r>
            <a:r>
              <a:rPr lang="ca" sz="4800" b="1" dirty="0">
                <a:solidFill>
                  <a:srgbClr val="FFFF00"/>
                </a:solidFill>
              </a:rPr>
              <a:t>I</a:t>
            </a:r>
            <a:r>
              <a:rPr lang="ca" sz="4800" b="1" dirty="0">
                <a:solidFill>
                  <a:srgbClr val="FF0000"/>
                </a:solidFill>
              </a:rPr>
              <a:t>R</a:t>
            </a:r>
            <a:r>
              <a:rPr lang="ca" sz="4800" b="1" dirty="0">
                <a:solidFill>
                  <a:srgbClr val="00FF00"/>
                </a:solidFill>
              </a:rPr>
              <a:t>E</a:t>
            </a:r>
            <a:r>
              <a:rPr lang="ca" sz="4800" b="1" dirty="0">
                <a:solidFill>
                  <a:srgbClr val="1155CC"/>
                </a:solidFill>
              </a:rPr>
              <a:t>M!</a:t>
            </a:r>
            <a:endParaRPr sz="4800" b="1" dirty="0">
              <a:solidFill>
                <a:srgbClr val="1155C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1155CC"/>
              </a:solidFill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1"/>
          </p:nvPr>
        </p:nvSpPr>
        <p:spPr>
          <a:xfrm>
            <a:off x="508025" y="3858475"/>
            <a:ext cx="75741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 dirty="0">
                <a:solidFill>
                  <a:srgbClr val="000000"/>
                </a:solidFill>
              </a:rPr>
              <a:t>ROSA  CASANY</a:t>
            </a:r>
            <a:endParaRPr sz="1800" b="1" dirty="0">
              <a:solidFill>
                <a:srgbClr val="000000"/>
              </a:solidFill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50" y="3314175"/>
            <a:ext cx="2413950" cy="16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995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>
          <a:xfrm>
            <a:off x="264375" y="956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2"/>
          <p:cNvSpPr txBox="1">
            <a:spLocks noGrp="1"/>
          </p:cNvSpPr>
          <p:nvPr>
            <p:ph type="body" idx="1"/>
          </p:nvPr>
        </p:nvSpPr>
        <p:spPr>
          <a:xfrm>
            <a:off x="1168450" y="1113100"/>
            <a:ext cx="7505700" cy="17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>
                <a:solidFill>
                  <a:srgbClr val="4A86E8"/>
                </a:solidFill>
                <a:latin typeface="Amatic SC"/>
                <a:ea typeface="Amatic SC"/>
                <a:cs typeface="Amatic SC"/>
                <a:sym typeface="Amatic SC"/>
              </a:rPr>
              <a:t>TOT</a:t>
            </a:r>
            <a:r>
              <a:rPr lang="ca" sz="4800" b="1">
                <a:solidFill>
                  <a:srgbClr val="9900FF"/>
                </a:solidFill>
                <a:latin typeface="Amatic SC"/>
                <a:ea typeface="Amatic SC"/>
                <a:cs typeface="Amatic SC"/>
                <a:sym typeface="Amatic SC"/>
              </a:rPr>
              <a:t> SORTIRÀ </a:t>
            </a:r>
            <a:r>
              <a:rPr lang="ca" sz="4800" b="1">
                <a:solidFill>
                  <a:srgbClr val="741B47"/>
                </a:solidFill>
                <a:latin typeface="Amatic SC"/>
                <a:ea typeface="Amatic SC"/>
                <a:cs typeface="Amatic SC"/>
                <a:sym typeface="Amatic SC"/>
              </a:rPr>
              <a:t>BÉ</a:t>
            </a:r>
            <a:endParaRPr sz="4800" b="1">
              <a:solidFill>
                <a:srgbClr val="741B47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4800" b="1">
                <a:solidFill>
                  <a:srgbClr val="45818E"/>
                </a:solidFill>
                <a:latin typeface="Amatic SC"/>
                <a:ea typeface="Amatic SC"/>
                <a:cs typeface="Amatic SC"/>
                <a:sym typeface="Amatic SC"/>
              </a:rPr>
              <a:t>SI</a:t>
            </a:r>
            <a:r>
              <a:rPr lang="ca" sz="4800" b="1">
                <a:solidFill>
                  <a:srgbClr val="00FFFF"/>
                </a:solidFill>
                <a:latin typeface="Amatic SC"/>
                <a:ea typeface="Amatic SC"/>
                <a:cs typeface="Amatic SC"/>
                <a:sym typeface="Amatic SC"/>
              </a:rPr>
              <a:t> JO </a:t>
            </a:r>
            <a:r>
              <a:rPr lang="ca" sz="4800" b="1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EM</a:t>
            </a:r>
            <a:r>
              <a:rPr lang="ca" sz="4800" b="1">
                <a:solidFill>
                  <a:srgbClr val="00FFFF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" sz="4800" b="1">
                <a:solidFill>
                  <a:srgbClr val="351C75"/>
                </a:solidFill>
                <a:latin typeface="Amatic SC"/>
                <a:ea typeface="Amatic SC"/>
                <a:cs typeface="Amatic SC"/>
                <a:sym typeface="Amatic SC"/>
              </a:rPr>
              <a:t>QUEDO </a:t>
            </a:r>
            <a:r>
              <a:rPr lang="ca" sz="4800" b="1">
                <a:solidFill>
                  <a:srgbClr val="93C47D"/>
                </a:solidFill>
                <a:latin typeface="Amatic SC"/>
                <a:ea typeface="Amatic SC"/>
                <a:cs typeface="Amatic SC"/>
                <a:sym typeface="Amatic SC"/>
              </a:rPr>
              <a:t>A</a:t>
            </a:r>
            <a:r>
              <a:rPr lang="ca" sz="4800" b="1">
                <a:solidFill>
                  <a:srgbClr val="00FFFF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" sz="4800" b="1">
                <a:solidFill>
                  <a:srgbClr val="5B0F00"/>
                </a:solidFill>
                <a:latin typeface="Amatic SC"/>
                <a:ea typeface="Amatic SC"/>
                <a:cs typeface="Amatic SC"/>
                <a:sym typeface="Amatic SC"/>
              </a:rPr>
              <a:t>CASA</a:t>
            </a:r>
            <a:r>
              <a:rPr lang="ca" sz="4800" b="1">
                <a:solidFill>
                  <a:srgbClr val="00FFFF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" sz="48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rPr>
              <a:t>I</a:t>
            </a:r>
            <a:r>
              <a:rPr lang="ca" sz="4800" b="1">
                <a:solidFill>
                  <a:srgbClr val="00FFFF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" sz="4800" b="1">
                <a:solidFill>
                  <a:srgbClr val="A61C00"/>
                </a:solidFill>
                <a:latin typeface="Amatic SC"/>
                <a:ea typeface="Amatic SC"/>
                <a:cs typeface="Amatic SC"/>
                <a:sym typeface="Amatic SC"/>
              </a:rPr>
              <a:t>TU </a:t>
            </a:r>
            <a:r>
              <a:rPr lang="ca" sz="4800" b="1">
                <a:solidFill>
                  <a:srgbClr val="274E13"/>
                </a:solidFill>
                <a:latin typeface="Amatic SC"/>
                <a:ea typeface="Amatic SC"/>
                <a:cs typeface="Amatic SC"/>
                <a:sym typeface="Amatic SC"/>
              </a:rPr>
              <a:t>TAMBÉ</a:t>
            </a:r>
            <a:r>
              <a:rPr lang="ca" sz="4800" b="1">
                <a:solidFill>
                  <a:srgbClr val="FFD966"/>
                </a:solidFill>
                <a:latin typeface="Amatic SC"/>
                <a:ea typeface="Amatic SC"/>
                <a:cs typeface="Amatic SC"/>
                <a:sym typeface="Amatic SC"/>
              </a:rPr>
              <a:t>!</a:t>
            </a:r>
            <a:r>
              <a:rPr lang="ca" sz="4800" b="1">
                <a:solidFill>
                  <a:srgbClr val="00FFFF"/>
                </a:solidFill>
                <a:latin typeface="Amatic SC"/>
                <a:ea typeface="Amatic SC"/>
                <a:cs typeface="Amatic SC"/>
                <a:sym typeface="Amatic SC"/>
              </a:rPr>
              <a:t>!</a:t>
            </a:r>
            <a:r>
              <a:rPr lang="ca" sz="4800" b="1">
                <a:solidFill>
                  <a:srgbClr val="3D85C6"/>
                </a:solidFill>
                <a:latin typeface="Amatic SC"/>
                <a:ea typeface="Amatic SC"/>
                <a:cs typeface="Amatic SC"/>
                <a:sym typeface="Amatic SC"/>
              </a:rPr>
              <a:t>!</a:t>
            </a:r>
            <a:endParaRPr sz="4800" b="1">
              <a:solidFill>
                <a:srgbClr val="3D85C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SALIMA EL BEGHDADI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48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76" name="Google Shape;2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483" y="323425"/>
            <a:ext cx="886300" cy="9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75" y="3213800"/>
            <a:ext cx="1942049" cy="172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>
            <a:spLocks noGrp="1"/>
          </p:cNvSpPr>
          <p:nvPr>
            <p:ph type="ctrTitle"/>
          </p:nvPr>
        </p:nvSpPr>
        <p:spPr>
          <a:xfrm>
            <a:off x="20111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 b="1">
                <a:solidFill>
                  <a:srgbClr val="98000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T</a:t>
            </a:r>
            <a:r>
              <a:rPr lang="ca" sz="6000" b="1">
                <a:solidFill>
                  <a:srgbClr val="1DE01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O</a:t>
            </a:r>
            <a:r>
              <a:rPr lang="ca" sz="6000" b="1">
                <a:solidFill>
                  <a:srgbClr val="98000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T </a:t>
            </a:r>
            <a:r>
              <a:rPr lang="ca" sz="6000" b="1">
                <a:solidFill>
                  <a:srgbClr val="FF990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A</a:t>
            </a:r>
            <a:r>
              <a:rPr lang="ca" sz="6000" b="1">
                <a:solidFill>
                  <a:srgbClr val="FFFF0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N</a:t>
            </a:r>
            <a:r>
              <a:rPr lang="ca" sz="6000" b="1">
                <a:solidFill>
                  <a:srgbClr val="38761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I</a:t>
            </a:r>
            <a:r>
              <a:rPr lang="ca" sz="6000" b="1">
                <a:solidFill>
                  <a:srgbClr val="00FFFF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R</a:t>
            </a:r>
            <a:r>
              <a:rPr lang="ca" sz="6000" b="1">
                <a:solidFill>
                  <a:srgbClr val="FF990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À</a:t>
            </a:r>
            <a:r>
              <a:rPr lang="ca" sz="6000" b="1">
                <a:latin typeface="The Girl Next Door"/>
                <a:ea typeface="The Girl Next Door"/>
                <a:cs typeface="The Girl Next Door"/>
                <a:sym typeface="The Girl Next Door"/>
              </a:rPr>
              <a:t> </a:t>
            </a:r>
            <a:r>
              <a:rPr lang="ca" sz="6000" b="1">
                <a:solidFill>
                  <a:srgbClr val="0000FF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B</a:t>
            </a:r>
            <a:r>
              <a:rPr lang="ca" sz="6000" b="1">
                <a:solidFill>
                  <a:srgbClr val="9900FF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É</a:t>
            </a:r>
            <a:endParaRPr sz="6000" b="1">
              <a:solidFill>
                <a:srgbClr val="9900FF"/>
              </a:solidFill>
              <a:latin typeface="The Girl Next Door"/>
              <a:ea typeface="The Girl Next Door"/>
              <a:cs typeface="The Girl Next Door"/>
              <a:sym typeface="The Girl Next Doo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 b="1">
                <a:solidFill>
                  <a:srgbClr val="FF00FF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P</a:t>
            </a:r>
            <a:r>
              <a:rPr lang="ca" sz="6000" b="1">
                <a:solidFill>
                  <a:srgbClr val="9900FF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E</a:t>
            </a:r>
            <a:r>
              <a:rPr lang="ca" sz="6000" b="1">
                <a:solidFill>
                  <a:srgbClr val="00FFFF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R</a:t>
            </a:r>
            <a:r>
              <a:rPr lang="ca" sz="6000" b="1">
                <a:solidFill>
                  <a:srgbClr val="1DE01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Ò </a:t>
            </a:r>
            <a:r>
              <a:rPr lang="ca" sz="6000" b="1">
                <a:solidFill>
                  <a:srgbClr val="FF990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A</a:t>
            </a:r>
            <a:r>
              <a:rPr lang="ca" sz="6000" b="1">
                <a:latin typeface="The Girl Next Door"/>
                <a:ea typeface="The Girl Next Door"/>
                <a:cs typeface="The Girl Next Door"/>
                <a:sym typeface="The Girl Next Door"/>
              </a:rPr>
              <a:t> </a:t>
            </a:r>
            <a:r>
              <a:rPr lang="ca" sz="6000" b="1">
                <a:solidFill>
                  <a:srgbClr val="6FA8DC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C</a:t>
            </a:r>
            <a:r>
              <a:rPr lang="ca" sz="6000" b="1">
                <a:solidFill>
                  <a:srgbClr val="FF990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A</a:t>
            </a:r>
            <a:r>
              <a:rPr lang="ca" sz="6000" b="1">
                <a:solidFill>
                  <a:srgbClr val="FF000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S</a:t>
            </a:r>
            <a:r>
              <a:rPr lang="ca" sz="6000" b="1">
                <a:solidFill>
                  <a:srgbClr val="FF990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A</a:t>
            </a:r>
            <a:r>
              <a:rPr lang="ca" sz="6000" b="1">
                <a:latin typeface="The Girl Next Door"/>
                <a:ea typeface="The Girl Next Door"/>
                <a:cs typeface="The Girl Next Door"/>
                <a:sym typeface="The Girl Next Door"/>
              </a:rPr>
              <a:t> </a:t>
            </a:r>
            <a:r>
              <a:rPr lang="ca" sz="6000" b="1">
                <a:solidFill>
                  <a:srgbClr val="681096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J</a:t>
            </a:r>
            <a:r>
              <a:rPr lang="ca" sz="6000" b="1">
                <a:solidFill>
                  <a:srgbClr val="1DE01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O</a:t>
            </a:r>
            <a:r>
              <a:rPr lang="ca" sz="6000" b="1">
                <a:latin typeface="The Girl Next Door"/>
                <a:ea typeface="The Girl Next Door"/>
                <a:cs typeface="The Girl Next Door"/>
                <a:sym typeface="The Girl Next Door"/>
              </a:rPr>
              <a:t> </a:t>
            </a:r>
            <a:r>
              <a:rPr lang="ca" sz="6000" b="1">
                <a:solidFill>
                  <a:srgbClr val="9900FF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E</a:t>
            </a:r>
            <a:r>
              <a:rPr lang="ca" sz="6000" b="1">
                <a:solidFill>
                  <a:srgbClr val="E010AC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M</a:t>
            </a:r>
            <a:r>
              <a:rPr lang="ca" sz="6000" b="1">
                <a:latin typeface="The Girl Next Door"/>
                <a:ea typeface="The Girl Next Door"/>
                <a:cs typeface="The Girl Next Door"/>
                <a:sym typeface="The Girl Next Door"/>
              </a:rPr>
              <a:t> </a:t>
            </a:r>
            <a:r>
              <a:rPr lang="ca" sz="6000" b="1">
                <a:solidFill>
                  <a:srgbClr val="10B0E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Q</a:t>
            </a:r>
            <a:r>
              <a:rPr lang="ca" sz="6000" b="1">
                <a:solidFill>
                  <a:srgbClr val="E05E1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U</a:t>
            </a:r>
            <a:r>
              <a:rPr lang="ca" sz="6000" b="1">
                <a:solidFill>
                  <a:srgbClr val="9900FF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E</a:t>
            </a:r>
            <a:r>
              <a:rPr lang="ca" sz="6000" b="1">
                <a:solidFill>
                  <a:srgbClr val="FFE599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D</a:t>
            </a:r>
            <a:r>
              <a:rPr lang="ca" sz="6000" b="1">
                <a:solidFill>
                  <a:srgbClr val="FF990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A</a:t>
            </a:r>
            <a:r>
              <a:rPr lang="ca" sz="6000" b="1">
                <a:solidFill>
                  <a:srgbClr val="00FFFF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R</a:t>
            </a:r>
            <a:r>
              <a:rPr lang="ca" sz="6000" b="1">
                <a:solidFill>
                  <a:srgbClr val="9900FF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É</a:t>
            </a:r>
            <a:endParaRPr sz="6000" b="1">
              <a:solidFill>
                <a:srgbClr val="9900FF"/>
              </a:solidFill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  <p:sp>
        <p:nvSpPr>
          <p:cNvPr id="283" name="Google Shape;283;p33"/>
          <p:cNvSpPr txBox="1">
            <a:spLocks noGrp="1"/>
          </p:cNvSpPr>
          <p:nvPr>
            <p:ph type="subTitle" idx="1"/>
          </p:nvPr>
        </p:nvSpPr>
        <p:spPr>
          <a:xfrm>
            <a:off x="2211550" y="4326783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rgbClr val="00000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Sira Piñol</a:t>
            </a:r>
            <a:endParaRPr sz="2400" b="1">
              <a:solidFill>
                <a:srgbClr val="000000"/>
              </a:solidFill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  <p:pic>
        <p:nvPicPr>
          <p:cNvPr id="284" name="Google Shape;2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50" y="2571750"/>
            <a:ext cx="2588175" cy="171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/>
          <p:cNvPicPr preferRelativeResize="0"/>
          <p:nvPr/>
        </p:nvPicPr>
        <p:blipFill rotWithShape="1">
          <a:blip r:embed="rId4">
            <a:alphaModFix/>
          </a:blip>
          <a:srcRect t="18824"/>
          <a:stretch/>
        </p:blipFill>
        <p:spPr>
          <a:xfrm>
            <a:off x="6632700" y="2785300"/>
            <a:ext cx="1996450" cy="188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>
            <a:spLocks noGrp="1"/>
          </p:cNvSpPr>
          <p:nvPr>
            <p:ph type="title"/>
          </p:nvPr>
        </p:nvSpPr>
        <p:spPr>
          <a:xfrm>
            <a:off x="585850" y="1301150"/>
            <a:ext cx="8251500" cy="3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 b="1"/>
              <a:t>Si </a:t>
            </a:r>
            <a:r>
              <a:rPr lang="ca" sz="3600" b="1">
                <a:solidFill>
                  <a:srgbClr val="FF00FF"/>
                </a:solidFill>
              </a:rPr>
              <a:t>tots</a:t>
            </a:r>
            <a:r>
              <a:rPr lang="ca" sz="3600" b="1"/>
              <a:t> </a:t>
            </a:r>
            <a:r>
              <a:rPr lang="ca" sz="3600" b="1">
                <a:solidFill>
                  <a:srgbClr val="FF0000"/>
                </a:solidFill>
              </a:rPr>
              <a:t>fem</a:t>
            </a:r>
            <a:r>
              <a:rPr lang="ca" sz="3600" b="1"/>
              <a:t> </a:t>
            </a:r>
            <a:r>
              <a:rPr lang="ca" sz="3600" b="1">
                <a:solidFill>
                  <a:srgbClr val="FF9900"/>
                </a:solidFill>
              </a:rPr>
              <a:t>cas,</a:t>
            </a:r>
            <a:r>
              <a:rPr lang="ca" sz="3600" b="1"/>
              <a:t> </a:t>
            </a:r>
            <a:r>
              <a:rPr lang="ca" sz="3600" b="1">
                <a:solidFill>
                  <a:srgbClr val="FFFF00"/>
                </a:solidFill>
              </a:rPr>
              <a:t>això</a:t>
            </a:r>
            <a:r>
              <a:rPr lang="ca" sz="3600" b="1"/>
              <a:t> </a:t>
            </a:r>
            <a:r>
              <a:rPr lang="ca" sz="3600" b="1">
                <a:solidFill>
                  <a:srgbClr val="00FF00"/>
                </a:solidFill>
              </a:rPr>
              <a:t>s'acabarà</a:t>
            </a:r>
            <a:r>
              <a:rPr lang="ca" sz="3600" b="1"/>
              <a:t> </a:t>
            </a:r>
            <a:r>
              <a:rPr lang="ca" sz="3600" b="1">
                <a:solidFill>
                  <a:srgbClr val="9900FF"/>
                </a:solidFill>
              </a:rPr>
              <a:t>aviat.</a:t>
            </a:r>
            <a:endParaRPr sz="3600" b="1">
              <a:solidFill>
                <a:srgbClr val="99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</a:t>
            </a:r>
            <a:r>
              <a:rPr lang="ca" sz="19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Ovidi Claramunt Forn</a:t>
            </a:r>
            <a:endParaRPr sz="19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91" name="Google Shape;2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25" y="2866325"/>
            <a:ext cx="2667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4200" y="2348225"/>
            <a:ext cx="2536699" cy="16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>
            <a:spLocks noGrp="1"/>
          </p:cNvSpPr>
          <p:nvPr>
            <p:ph type="ctrTitle"/>
          </p:nvPr>
        </p:nvSpPr>
        <p:spPr>
          <a:xfrm>
            <a:off x="198300" y="494275"/>
            <a:ext cx="8341200" cy="25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9900FF"/>
                </a:solidFill>
              </a:rPr>
              <a:t>Això </a:t>
            </a:r>
            <a:r>
              <a:rPr lang="ca">
                <a:solidFill>
                  <a:srgbClr val="FFFF00"/>
                </a:solidFill>
              </a:rPr>
              <a:t>no</a:t>
            </a:r>
            <a:r>
              <a:rPr lang="ca">
                <a:solidFill>
                  <a:srgbClr val="9900FF"/>
                </a:solidFill>
              </a:rPr>
              <a:t> </a:t>
            </a:r>
            <a:r>
              <a:rPr lang="ca">
                <a:solidFill>
                  <a:srgbClr val="FF0000"/>
                </a:solidFill>
              </a:rPr>
              <a:t>es</a:t>
            </a:r>
            <a:r>
              <a:rPr lang="ca">
                <a:solidFill>
                  <a:srgbClr val="9900FF"/>
                </a:solidFill>
              </a:rPr>
              <a:t> </a:t>
            </a:r>
            <a:r>
              <a:rPr lang="ca">
                <a:solidFill>
                  <a:srgbClr val="00FF00"/>
                </a:solidFill>
              </a:rPr>
              <a:t>tracta</a:t>
            </a:r>
            <a:r>
              <a:rPr lang="ca">
                <a:solidFill>
                  <a:srgbClr val="9900FF"/>
                </a:solidFill>
              </a:rPr>
              <a:t> de </a:t>
            </a:r>
            <a:r>
              <a:rPr lang="ca">
                <a:solidFill>
                  <a:srgbClr val="0000FF"/>
                </a:solidFill>
              </a:rPr>
              <a:t>ser</a:t>
            </a:r>
            <a:r>
              <a:rPr lang="ca">
                <a:solidFill>
                  <a:srgbClr val="9900FF"/>
                </a:solidFill>
              </a:rPr>
              <a:t> </a:t>
            </a:r>
            <a:endParaRPr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00FF"/>
                </a:solidFill>
              </a:rPr>
              <a:t>el</a:t>
            </a:r>
            <a:r>
              <a:rPr lang="ca">
                <a:solidFill>
                  <a:srgbClr val="9900FF"/>
                </a:solidFill>
              </a:rPr>
              <a:t> més </a:t>
            </a:r>
            <a:r>
              <a:rPr lang="ca">
                <a:solidFill>
                  <a:srgbClr val="00FFFF"/>
                </a:solidFill>
              </a:rPr>
              <a:t>dur</a:t>
            </a:r>
            <a:r>
              <a:rPr lang="ca">
                <a:solidFill>
                  <a:srgbClr val="9900FF"/>
                </a:solidFill>
              </a:rPr>
              <a:t> </a:t>
            </a:r>
            <a:r>
              <a:rPr lang="ca">
                <a:solidFill>
                  <a:srgbClr val="4A86E8"/>
                </a:solidFill>
              </a:rPr>
              <a:t>i</a:t>
            </a:r>
            <a:r>
              <a:rPr lang="ca">
                <a:solidFill>
                  <a:srgbClr val="FF9900"/>
                </a:solidFill>
              </a:rPr>
              <a:t> el </a:t>
            </a:r>
            <a:r>
              <a:rPr lang="ca">
                <a:solidFill>
                  <a:srgbClr val="1155CC"/>
                </a:solidFill>
              </a:rPr>
              <a:t>més</a:t>
            </a:r>
            <a:r>
              <a:rPr lang="ca">
                <a:solidFill>
                  <a:srgbClr val="FF9900"/>
                </a:solidFill>
              </a:rPr>
              <a:t> </a:t>
            </a:r>
            <a:r>
              <a:rPr lang="ca">
                <a:solidFill>
                  <a:srgbClr val="FF00FF"/>
                </a:solidFill>
              </a:rPr>
              <a:t>fort</a:t>
            </a:r>
            <a:r>
              <a:rPr lang="ca">
                <a:solidFill>
                  <a:srgbClr val="9900FF"/>
                </a:solidFill>
              </a:rPr>
              <a:t>, </a:t>
            </a:r>
            <a:endParaRPr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980000"/>
                </a:solidFill>
              </a:rPr>
              <a:t>es</a:t>
            </a:r>
            <a:r>
              <a:rPr lang="ca">
                <a:solidFill>
                  <a:srgbClr val="9900FF"/>
                </a:solidFill>
              </a:rPr>
              <a:t> </a:t>
            </a:r>
            <a:r>
              <a:rPr lang="ca">
                <a:solidFill>
                  <a:srgbClr val="00FFFF"/>
                </a:solidFill>
              </a:rPr>
              <a:t>tracta</a:t>
            </a:r>
            <a:r>
              <a:rPr lang="ca">
                <a:solidFill>
                  <a:srgbClr val="9900FF"/>
                </a:solidFill>
              </a:rPr>
              <a:t> d’</a:t>
            </a:r>
            <a:r>
              <a:rPr lang="ca">
                <a:solidFill>
                  <a:srgbClr val="FFFF00"/>
                </a:solidFill>
              </a:rPr>
              <a:t>estar </a:t>
            </a:r>
            <a:r>
              <a:rPr lang="ca">
                <a:solidFill>
                  <a:srgbClr val="FF0000"/>
                </a:solidFill>
              </a:rPr>
              <a:t>junts </a:t>
            </a:r>
            <a:r>
              <a:rPr lang="ca">
                <a:solidFill>
                  <a:srgbClr val="9900FF"/>
                </a:solidFill>
              </a:rPr>
              <a:t>.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298" name="Google Shape;298;p35" descr="Ver las imágenes de orig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4975" y="2829425"/>
            <a:ext cx="4653149" cy="20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 txBox="1">
            <a:spLocks noGrp="1"/>
          </p:cNvSpPr>
          <p:nvPr>
            <p:ph type="ctrTitle"/>
          </p:nvPr>
        </p:nvSpPr>
        <p:spPr>
          <a:xfrm>
            <a:off x="325700" y="407125"/>
            <a:ext cx="8237700" cy="36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A</a:t>
            </a:r>
            <a:r>
              <a:rPr lang="ca" b="1">
                <a:solidFill>
                  <a:srgbClr val="FF9900"/>
                </a:solidFill>
                <a:latin typeface="Coming Soon"/>
                <a:ea typeface="Coming Soon"/>
                <a:cs typeface="Coming Soon"/>
                <a:sym typeface="Coming Soon"/>
              </a:rPr>
              <a:t>L </a:t>
            </a:r>
            <a:r>
              <a:rPr lang="ca" b="1">
                <a:solidFill>
                  <a:srgbClr val="FFFF00"/>
                </a:solidFill>
                <a:latin typeface="Coming Soon"/>
                <a:ea typeface="Coming Soon"/>
                <a:cs typeface="Coming Soon"/>
                <a:sym typeface="Coming Soon"/>
              </a:rPr>
              <a:t>F</a:t>
            </a:r>
            <a:r>
              <a:rPr lang="ca" b="1">
                <a:solidFill>
                  <a:srgbClr val="00FF00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ca" b="1">
                <a:solidFill>
                  <a:srgbClr val="51FFE5"/>
                </a:solidFill>
                <a:latin typeface="Coming Soon"/>
                <a:ea typeface="Coming Soon"/>
                <a:cs typeface="Coming Soon"/>
                <a:sym typeface="Coming Soon"/>
              </a:rPr>
              <a:t>N</a:t>
            </a:r>
            <a:r>
              <a:rPr lang="ca" b="1">
                <a:solidFill>
                  <a:srgbClr val="00FFFF"/>
                </a:solidFill>
                <a:latin typeface="Coming Soon"/>
                <a:ea typeface="Coming Soon"/>
                <a:cs typeface="Coming Soon"/>
                <a:sym typeface="Coming Soon"/>
              </a:rPr>
              <a:t>A</a:t>
            </a:r>
            <a:r>
              <a:rPr lang="ca" b="1">
                <a:solidFill>
                  <a:srgbClr val="00E7FF"/>
                </a:solidFill>
                <a:latin typeface="Coming Soon"/>
                <a:ea typeface="Coming Soon"/>
                <a:cs typeface="Coming Soon"/>
                <a:sym typeface="Coming Soon"/>
              </a:rPr>
              <a:t>L </a:t>
            </a:r>
            <a:r>
              <a:rPr lang="ca" b="1">
                <a:solidFill>
                  <a:srgbClr val="4A86E8"/>
                </a:solidFill>
                <a:latin typeface="Coming Soon"/>
                <a:ea typeface="Coming Soon"/>
                <a:cs typeface="Coming Soon"/>
                <a:sym typeface="Coming Soon"/>
              </a:rPr>
              <a:t>S</a:t>
            </a:r>
            <a:r>
              <a:rPr lang="ca" b="1">
                <a:solidFill>
                  <a:srgbClr val="0000FF"/>
                </a:solidFill>
                <a:latin typeface="Coming Soon"/>
                <a:ea typeface="Coming Soon"/>
                <a:cs typeface="Coming Soon"/>
                <a:sym typeface="Coming Soon"/>
              </a:rPr>
              <a:t>O</a:t>
            </a:r>
            <a:r>
              <a:rPr lang="ca" b="1">
                <a:solidFill>
                  <a:srgbClr val="9900FF"/>
                </a:solidFill>
                <a:latin typeface="Coming Soon"/>
                <a:ea typeface="Coming Soon"/>
                <a:cs typeface="Coming Soon"/>
                <a:sym typeface="Coming Soon"/>
              </a:rPr>
              <a:t>R</a:t>
            </a:r>
            <a:r>
              <a:rPr lang="ca" b="1">
                <a:solidFill>
                  <a:srgbClr val="D000FF"/>
                </a:solidFill>
                <a:latin typeface="Coming Soon"/>
                <a:ea typeface="Coming Soon"/>
                <a:cs typeface="Coming Soon"/>
                <a:sym typeface="Coming Soon"/>
              </a:rPr>
              <a:t>T</a:t>
            </a:r>
            <a:r>
              <a:rPr lang="ca" b="1">
                <a:solidFill>
                  <a:srgbClr val="FF00FF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ca" b="1">
                <a:solidFill>
                  <a:srgbClr val="F51451"/>
                </a:solidFill>
                <a:latin typeface="Coming Soon"/>
                <a:ea typeface="Coming Soon"/>
                <a:cs typeface="Coming Soon"/>
                <a:sym typeface="Coming Soon"/>
              </a:rPr>
              <a:t>R</a:t>
            </a:r>
            <a:r>
              <a:rPr lang="ca" b="1">
                <a:solidFill>
                  <a:srgbClr val="FF9900"/>
                </a:solidFill>
                <a:latin typeface="Coming Soon"/>
                <a:ea typeface="Coming Soon"/>
                <a:cs typeface="Coming Soon"/>
                <a:sym typeface="Coming Soon"/>
              </a:rPr>
              <a:t>À </a:t>
            </a:r>
            <a:r>
              <a:rPr lang="ca" b="1">
                <a:solidFill>
                  <a:srgbClr val="FFFF00"/>
                </a:solidFill>
                <a:latin typeface="Coming Soon"/>
                <a:ea typeface="Coming Soon"/>
                <a:cs typeface="Coming Soon"/>
                <a:sym typeface="Coming Soon"/>
              </a:rPr>
              <a:t>E</a:t>
            </a:r>
            <a:r>
              <a:rPr lang="ca" b="1">
                <a:solidFill>
                  <a:srgbClr val="00FF00"/>
                </a:solidFill>
                <a:latin typeface="Coming Soon"/>
                <a:ea typeface="Coming Soon"/>
                <a:cs typeface="Coming Soon"/>
                <a:sym typeface="Coming Soon"/>
              </a:rPr>
              <a:t>L</a:t>
            </a:r>
            <a:endParaRPr b="1">
              <a:solidFill>
                <a:srgbClr val="00FF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9600" b="1">
                <a:solidFill>
                  <a:srgbClr val="00FFBE"/>
                </a:solidFill>
                <a:latin typeface="Coming Soon"/>
                <a:ea typeface="Coming Soon"/>
                <a:cs typeface="Coming Soon"/>
                <a:sym typeface="Coming Soon"/>
              </a:rPr>
              <a:t>S</a:t>
            </a:r>
            <a:r>
              <a:rPr lang="ca" sz="9600" b="1">
                <a:solidFill>
                  <a:srgbClr val="51FFE5"/>
                </a:solidFill>
                <a:latin typeface="Coming Soon"/>
                <a:ea typeface="Coming Soon"/>
                <a:cs typeface="Coming Soon"/>
                <a:sym typeface="Coming Soon"/>
              </a:rPr>
              <a:t>O</a:t>
            </a:r>
            <a:r>
              <a:rPr lang="ca" sz="9600" b="1">
                <a:solidFill>
                  <a:srgbClr val="00FFFF"/>
                </a:solidFill>
                <a:latin typeface="Coming Soon"/>
                <a:ea typeface="Coming Soon"/>
                <a:cs typeface="Coming Soon"/>
                <a:sym typeface="Coming Soon"/>
              </a:rPr>
              <a:t>L</a:t>
            </a:r>
            <a:endParaRPr sz="9600" b="1">
              <a:solidFill>
                <a:srgbClr val="00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304" name="Google Shape;304;p36"/>
          <p:cNvSpPr txBox="1">
            <a:spLocks noGrp="1"/>
          </p:cNvSpPr>
          <p:nvPr>
            <p:ph type="subTitle" idx="1"/>
          </p:nvPr>
        </p:nvSpPr>
        <p:spPr>
          <a:xfrm>
            <a:off x="4953500" y="4301175"/>
            <a:ext cx="35013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Carla Pomés</a:t>
            </a:r>
            <a:endParaRPr sz="1800" b="1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305" name="Google Shape;3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00" y="3363680"/>
            <a:ext cx="2585050" cy="1454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5675" y="3153600"/>
            <a:ext cx="3557198" cy="111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700" y="1845075"/>
            <a:ext cx="2585050" cy="14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9374" y="1845075"/>
            <a:ext cx="2585050" cy="1288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>
            <a:spLocks noGrp="1"/>
          </p:cNvSpPr>
          <p:nvPr>
            <p:ph type="ctrTitle" idx="4294967295"/>
          </p:nvPr>
        </p:nvSpPr>
        <p:spPr>
          <a:xfrm>
            <a:off x="1842475" y="682225"/>
            <a:ext cx="6907800" cy="20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>
                <a:solidFill>
                  <a:srgbClr val="D000FF"/>
                </a:solidFill>
                <a:latin typeface="Lobster"/>
                <a:ea typeface="Lobster"/>
                <a:cs typeface="Lobster"/>
                <a:sym typeface="Lobster"/>
              </a:rPr>
              <a:t>Si </a:t>
            </a:r>
            <a:r>
              <a:rPr lang="ca" sz="36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amb </a:t>
            </a:r>
            <a:r>
              <a:rPr lang="ca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aquest</a:t>
            </a:r>
            <a:r>
              <a:rPr lang="ca" sz="3600">
                <a:solidFill>
                  <a:srgbClr val="D0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ca" sz="3600">
                <a:solidFill>
                  <a:srgbClr val="0055FF"/>
                </a:solidFill>
                <a:latin typeface="Lobster"/>
                <a:ea typeface="Lobster"/>
                <a:cs typeface="Lobster"/>
                <a:sym typeface="Lobster"/>
              </a:rPr>
              <a:t>virus </a:t>
            </a:r>
            <a:r>
              <a:rPr lang="ca" sz="36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volem </a:t>
            </a:r>
            <a:r>
              <a:rPr lang="ca" sz="3600">
                <a:solidFill>
                  <a:srgbClr val="F6B26B"/>
                </a:solidFill>
                <a:latin typeface="Lobster"/>
                <a:ea typeface="Lobster"/>
                <a:cs typeface="Lobster"/>
                <a:sym typeface="Lobster"/>
              </a:rPr>
              <a:t>acabar,</a:t>
            </a:r>
            <a:endParaRPr sz="3600">
              <a:solidFill>
                <a:srgbClr val="F6B26B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6B26B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ca" sz="3600">
                <a:solidFill>
                  <a:srgbClr val="D5A6BD"/>
                </a:solidFill>
                <a:latin typeface="Lobster"/>
                <a:ea typeface="Lobster"/>
                <a:cs typeface="Lobster"/>
                <a:sym typeface="Lobster"/>
              </a:rPr>
              <a:t>a</a:t>
            </a:r>
            <a:r>
              <a:rPr lang="ca" sz="36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ca" sz="3600">
                <a:solidFill>
                  <a:srgbClr val="B4A7D6"/>
                </a:solidFill>
                <a:latin typeface="Lobster"/>
                <a:ea typeface="Lobster"/>
                <a:cs typeface="Lobster"/>
                <a:sym typeface="Lobster"/>
              </a:rPr>
              <a:t>casa </a:t>
            </a:r>
            <a:r>
              <a:rPr lang="ca" sz="3600">
                <a:solidFill>
                  <a:srgbClr val="FF00FF"/>
                </a:solidFill>
                <a:latin typeface="Lobster"/>
                <a:ea typeface="Lobster"/>
                <a:cs typeface="Lobster"/>
                <a:sym typeface="Lobster"/>
              </a:rPr>
              <a:t>ens</a:t>
            </a:r>
            <a:r>
              <a:rPr lang="ca" sz="3600"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ca" sz="3600">
                <a:solidFill>
                  <a:srgbClr val="A4C2F4"/>
                </a:solidFill>
                <a:latin typeface="Lobster"/>
                <a:ea typeface="Lobster"/>
                <a:cs typeface="Lobster"/>
                <a:sym typeface="Lobster"/>
              </a:rPr>
              <a:t>hem</a:t>
            </a:r>
            <a:r>
              <a:rPr lang="ca" sz="3600"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ca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de </a:t>
            </a:r>
            <a:r>
              <a:rPr lang="ca" sz="3600">
                <a:latin typeface="Lobster"/>
                <a:ea typeface="Lobster"/>
                <a:cs typeface="Lobster"/>
                <a:sym typeface="Lobster"/>
              </a:rPr>
              <a:t>quedar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14" name="Google Shape;314;p37"/>
          <p:cNvSpPr txBox="1">
            <a:spLocks noGrp="1"/>
          </p:cNvSpPr>
          <p:nvPr>
            <p:ph type="body" idx="1"/>
          </p:nvPr>
        </p:nvSpPr>
        <p:spPr>
          <a:xfrm>
            <a:off x="3510475" y="3472550"/>
            <a:ext cx="24348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b="1">
                <a:solidFill>
                  <a:srgbClr val="1155CC"/>
                </a:solidFill>
              </a:rPr>
              <a:t>Cristian Sanchez</a:t>
            </a:r>
            <a:endParaRPr sz="2000" b="1">
              <a:solidFill>
                <a:srgbClr val="1155CC"/>
              </a:solidFill>
            </a:endParaRPr>
          </a:p>
        </p:txBody>
      </p:sp>
      <p:pic>
        <p:nvPicPr>
          <p:cNvPr id="315" name="Google Shape;31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550" y="2955412"/>
            <a:ext cx="2825950" cy="163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75" y="2986275"/>
            <a:ext cx="2630400" cy="168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"/>
          <p:cNvSpPr txBox="1">
            <a:spLocks noGrp="1"/>
          </p:cNvSpPr>
          <p:nvPr>
            <p:ph type="ctrTitle"/>
          </p:nvPr>
        </p:nvSpPr>
        <p:spPr>
          <a:xfrm>
            <a:off x="3368889" y="1571228"/>
            <a:ext cx="5361300" cy="14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400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Sortirem</a:t>
            </a:r>
            <a:r>
              <a:rPr lang="ca" sz="4400"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ca" sz="4400">
                <a:solidFill>
                  <a:srgbClr val="FF99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d’</a:t>
            </a:r>
            <a:r>
              <a:rPr lang="ca" sz="4400">
                <a:solidFill>
                  <a:srgbClr val="FFFF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aquesta</a:t>
            </a:r>
            <a:r>
              <a:rPr lang="ca" sz="4400"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ca" sz="4400">
                <a:solidFill>
                  <a:srgbClr val="00FF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</a:t>
            </a:r>
            <a:r>
              <a:rPr lang="ca" sz="4400">
                <a:solidFill>
                  <a:srgbClr val="4A86E8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ca" sz="4400">
                <a:solidFill>
                  <a:srgbClr val="00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més</a:t>
            </a:r>
            <a:r>
              <a:rPr lang="ca" sz="4400">
                <a:solidFill>
                  <a:srgbClr val="0000FF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ca" sz="4400">
                <a:solidFill>
                  <a:srgbClr val="4A86E8"/>
                </a:solidFill>
                <a:latin typeface="Abril Fatface"/>
                <a:ea typeface="Abril Fatface"/>
                <a:cs typeface="Abril Fatface"/>
                <a:sym typeface="Abril Fatface"/>
              </a:rPr>
              <a:t>forts</a:t>
            </a:r>
            <a:r>
              <a:rPr lang="ca" sz="4400"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ca" sz="4400">
                <a:solidFill>
                  <a:srgbClr val="0000FF"/>
                </a:solidFill>
                <a:latin typeface="Abril Fatface"/>
                <a:ea typeface="Abril Fatface"/>
                <a:cs typeface="Abril Fatface"/>
                <a:sym typeface="Abril Fatface"/>
              </a:rPr>
              <a:t>estarem</a:t>
            </a:r>
            <a:r>
              <a:rPr lang="ca" sz="4400">
                <a:solidFill>
                  <a:srgbClr val="9900FF"/>
                </a:solidFill>
                <a:latin typeface="Abril Fatface"/>
                <a:ea typeface="Abril Fatface"/>
                <a:cs typeface="Abril Fatface"/>
                <a:sym typeface="Abril Fatface"/>
              </a:rPr>
              <a:t>. </a:t>
            </a:r>
            <a:r>
              <a:rPr lang="ca" sz="4400">
                <a:solidFill>
                  <a:srgbClr val="FF00FF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endParaRPr sz="4400">
              <a:solidFill>
                <a:srgbClr val="FF00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22" name="Google Shape;322;p38"/>
          <p:cNvSpPr txBox="1">
            <a:spLocks noGrp="1"/>
          </p:cNvSpPr>
          <p:nvPr>
            <p:ph type="subTitle" idx="1"/>
          </p:nvPr>
        </p:nvSpPr>
        <p:spPr>
          <a:xfrm>
            <a:off x="3987909" y="4383827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700">
                <a:solidFill>
                  <a:srgbClr val="1155C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Aminata Cissoko Soucko</a:t>
            </a:r>
            <a:endParaRPr sz="2700">
              <a:solidFill>
                <a:srgbClr val="1155CC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173420" y="921302"/>
            <a:ext cx="3000000" cy="3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4100">
                <a:solidFill>
                  <a:srgbClr val="FF00FF"/>
                </a:solidFill>
                <a:latin typeface="Abril Fatface"/>
                <a:ea typeface="Abril Fatface"/>
                <a:cs typeface="Abril Fatface"/>
                <a:sym typeface="Abril Fatface"/>
              </a:rPr>
              <a:t>💪🏼</a:t>
            </a:r>
            <a:endParaRPr sz="14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 txBox="1">
            <a:spLocks noGrp="1"/>
          </p:cNvSpPr>
          <p:nvPr>
            <p:ph type="ctrTitle"/>
          </p:nvPr>
        </p:nvSpPr>
        <p:spPr>
          <a:xfrm>
            <a:off x="590075" y="874200"/>
            <a:ext cx="6536400" cy="29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 b="1">
                <a:solidFill>
                  <a:srgbClr val="00FFFF"/>
                </a:solidFill>
              </a:rPr>
              <a:t>SI</a:t>
            </a:r>
            <a:r>
              <a:rPr lang="ca" sz="3600" b="1">
                <a:solidFill>
                  <a:srgbClr val="681096"/>
                </a:solidFill>
              </a:rPr>
              <a:t> </a:t>
            </a:r>
            <a:r>
              <a:rPr lang="ca" sz="3600" b="1">
                <a:solidFill>
                  <a:srgbClr val="434343"/>
                </a:solidFill>
              </a:rPr>
              <a:t>AMB </a:t>
            </a:r>
            <a:r>
              <a:rPr lang="ca" sz="3600" b="1">
                <a:solidFill>
                  <a:srgbClr val="FF0000"/>
                </a:solidFill>
              </a:rPr>
              <a:t>EL</a:t>
            </a:r>
            <a:r>
              <a:rPr lang="ca" sz="3600" b="1">
                <a:solidFill>
                  <a:srgbClr val="681096"/>
                </a:solidFill>
              </a:rPr>
              <a:t> </a:t>
            </a:r>
            <a:r>
              <a:rPr lang="ca" sz="3600" b="1">
                <a:solidFill>
                  <a:srgbClr val="0000FF"/>
                </a:solidFill>
              </a:rPr>
              <a:t>VIRUS </a:t>
            </a:r>
            <a:endParaRPr sz="36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 b="1">
                <a:solidFill>
                  <a:srgbClr val="E010AC"/>
                </a:solidFill>
              </a:rPr>
              <a:t>VOLEM</a:t>
            </a:r>
            <a:r>
              <a:rPr lang="ca" sz="3600" b="1">
                <a:solidFill>
                  <a:srgbClr val="681096"/>
                </a:solidFill>
              </a:rPr>
              <a:t> </a:t>
            </a:r>
            <a:r>
              <a:rPr lang="ca" sz="3600" b="1">
                <a:solidFill>
                  <a:srgbClr val="00FF00"/>
                </a:solidFill>
              </a:rPr>
              <a:t>ACABAR</a:t>
            </a:r>
            <a:r>
              <a:rPr lang="ca" sz="3600" b="1">
                <a:solidFill>
                  <a:srgbClr val="681096"/>
                </a:solidFill>
              </a:rPr>
              <a:t> </a:t>
            </a:r>
            <a:endParaRPr sz="3600" b="1">
              <a:solidFill>
                <a:srgbClr val="6810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 b="1">
                <a:solidFill>
                  <a:srgbClr val="FFFF00"/>
                </a:solidFill>
              </a:rPr>
              <a:t>ELS</a:t>
            </a:r>
            <a:r>
              <a:rPr lang="ca" sz="3600" b="1">
                <a:solidFill>
                  <a:srgbClr val="681096"/>
                </a:solidFill>
              </a:rPr>
              <a:t> </a:t>
            </a:r>
            <a:r>
              <a:rPr lang="ca" sz="3600" b="1">
                <a:solidFill>
                  <a:srgbClr val="674EA7"/>
                </a:solidFill>
              </a:rPr>
              <a:t>CIENTÍFICS, </a:t>
            </a:r>
            <a:r>
              <a:rPr lang="ca" sz="3600" b="1">
                <a:solidFill>
                  <a:srgbClr val="681096"/>
                </a:solidFill>
              </a:rPr>
              <a:t>LA </a:t>
            </a:r>
            <a:r>
              <a:rPr lang="ca" sz="3600" b="1">
                <a:solidFill>
                  <a:schemeClr val="accent4"/>
                </a:solidFill>
              </a:rPr>
              <a:t>CURA,</a:t>
            </a:r>
            <a:r>
              <a:rPr lang="ca" sz="3600" b="1">
                <a:solidFill>
                  <a:srgbClr val="681096"/>
                </a:solidFill>
              </a:rPr>
              <a:t> </a:t>
            </a:r>
            <a:r>
              <a:rPr lang="ca" sz="3600" b="1">
                <a:solidFill>
                  <a:srgbClr val="25B0CC"/>
                </a:solidFill>
              </a:rPr>
              <a:t>HAN</a:t>
            </a:r>
            <a:r>
              <a:rPr lang="ca" sz="3600" b="1">
                <a:solidFill>
                  <a:srgbClr val="681096"/>
                </a:solidFill>
              </a:rPr>
              <a:t> </a:t>
            </a:r>
            <a:r>
              <a:rPr lang="ca" sz="3600" b="1">
                <a:solidFill>
                  <a:srgbClr val="F1C232"/>
                </a:solidFill>
              </a:rPr>
              <a:t>DE </a:t>
            </a:r>
            <a:r>
              <a:rPr lang="ca" sz="3600" b="1">
                <a:solidFill>
                  <a:srgbClr val="9900FF"/>
                </a:solidFill>
              </a:rPr>
              <a:t>TROBAR</a:t>
            </a:r>
            <a:r>
              <a:rPr lang="ca" sz="3600" b="1">
                <a:solidFill>
                  <a:srgbClr val="681096"/>
                </a:solidFill>
              </a:rPr>
              <a:t> </a:t>
            </a:r>
            <a:endParaRPr sz="3600" b="1">
              <a:solidFill>
                <a:srgbClr val="681096"/>
              </a:solidFill>
            </a:endParaRPr>
          </a:p>
        </p:txBody>
      </p:sp>
      <p:sp>
        <p:nvSpPr>
          <p:cNvPr id="329" name="Google Shape;329;p39"/>
          <p:cNvSpPr txBox="1">
            <a:spLocks noGrp="1"/>
          </p:cNvSpPr>
          <p:nvPr>
            <p:ph type="subTitle" idx="1"/>
          </p:nvPr>
        </p:nvSpPr>
        <p:spPr>
          <a:xfrm>
            <a:off x="5951375" y="3762525"/>
            <a:ext cx="29352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b="1">
                <a:solidFill>
                  <a:srgbClr val="000000"/>
                </a:solidFill>
              </a:rPr>
              <a:t>DIDAC ALVAREZ </a:t>
            </a:r>
            <a:endParaRPr sz="2000" b="1">
              <a:solidFill>
                <a:srgbClr val="000000"/>
              </a:solidFill>
            </a:endParaRPr>
          </a:p>
        </p:txBody>
      </p:sp>
      <p:pic>
        <p:nvPicPr>
          <p:cNvPr id="330" name="Google Shape;33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825" y="1090625"/>
            <a:ext cx="2410177" cy="25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 txBox="1">
            <a:spLocks noGrp="1"/>
          </p:cNvSpPr>
          <p:nvPr>
            <p:ph type="ctrTitle"/>
          </p:nvPr>
        </p:nvSpPr>
        <p:spPr>
          <a:xfrm>
            <a:off x="359425" y="793225"/>
            <a:ext cx="4994700" cy="31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lang="ca" sz="3600" b="1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O</a:t>
            </a:r>
            <a:r>
              <a:rPr lang="ca" sz="36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ca" sz="3600" b="1">
                <a:solidFill>
                  <a:srgbClr val="00FFFF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r>
              <a:rPr lang="ca" sz="3600" b="1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ca" sz="3600" b="1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ca" sz="3600" b="1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r>
              <a:rPr lang="ca" sz="3600" b="1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ca" sz="36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ca" sz="36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Q</a:t>
            </a:r>
            <a:r>
              <a:rPr lang="ca" sz="3600" b="1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U</a:t>
            </a:r>
            <a:r>
              <a:rPr lang="ca" sz="3600" b="1">
                <a:solidFill>
                  <a:srgbClr val="00FFFF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ca" sz="36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ca" sz="3600" b="1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lang="ca" sz="3600" b="1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ca" sz="3600" b="1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ca" sz="36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ca" sz="3600" b="1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lang="ca" sz="36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O</a:t>
            </a:r>
            <a:r>
              <a:rPr lang="ca" sz="36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ca" sz="3600" b="1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ca" sz="3600" b="1">
                <a:solidFill>
                  <a:srgbClr val="00FFFF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ca" sz="36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ca" sz="3600" b="1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lang="ca" sz="3600" b="1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U</a:t>
            </a:r>
            <a:r>
              <a:rPr lang="ca" sz="3600" b="1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ca" sz="36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ca" sz="3600" b="1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V</a:t>
            </a:r>
            <a:r>
              <a:rPr lang="ca" sz="36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O</a:t>
            </a:r>
            <a:r>
              <a:rPr lang="ca" sz="36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lang="ca" sz="3600" b="1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S,</a:t>
            </a:r>
            <a:r>
              <a:rPr lang="ca" sz="36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ca" sz="3600" b="1">
                <a:solidFill>
                  <a:srgbClr val="00FFFF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ca" sz="3600" b="1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lang="ca" sz="36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ca" sz="3600" b="1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lang="ca" sz="3600" b="1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lang="ca" sz="3600" b="1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lang="ca" sz="36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ca" sz="36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N </a:t>
            </a:r>
            <a:r>
              <a:rPr lang="ca" sz="3600" b="1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O</a:t>
            </a:r>
            <a:r>
              <a:rPr lang="ca" sz="3600" b="1">
                <a:solidFill>
                  <a:srgbClr val="00FFFF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r>
              <a:rPr lang="ca" sz="3600" b="1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lang="ca" sz="3600" b="1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ca" sz="3600" b="1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r>
              <a:rPr lang="ca" sz="3600" b="1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lang="ca" sz="36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R</a:t>
            </a:r>
            <a:r>
              <a:rPr lang="ca" sz="36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L</a:t>
            </a:r>
            <a:r>
              <a:rPr lang="ca" sz="3600" b="1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ca" sz="3600" b="1">
                <a:solidFill>
                  <a:srgbClr val="00FFFF"/>
                </a:solidFill>
                <a:latin typeface="Comfortaa"/>
                <a:ea typeface="Comfortaa"/>
                <a:cs typeface="Comfortaa"/>
                <a:sym typeface="Comfortaa"/>
              </a:rPr>
              <a:t>S </a:t>
            </a:r>
            <a:r>
              <a:rPr lang="ca" sz="3600" b="1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lang="ca" sz="3600" b="1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U</a:t>
            </a:r>
            <a:r>
              <a:rPr lang="ca" sz="3600" b="1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ca" sz="36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ca" sz="3600" b="1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lang="ca" sz="36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ca" sz="36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lang="ca" sz="3600" b="1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ca" sz="3600" b="1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3600" b="1">
              <a:solidFill>
                <a:srgbClr val="00FF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6" name="Google Shape;336;p40"/>
          <p:cNvSpPr txBox="1"/>
          <p:nvPr/>
        </p:nvSpPr>
        <p:spPr>
          <a:xfrm>
            <a:off x="5069950" y="3505125"/>
            <a:ext cx="35622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latin typeface="Calibri"/>
                <a:ea typeface="Calibri"/>
                <a:cs typeface="Calibri"/>
                <a:sym typeface="Calibri"/>
              </a:rPr>
              <a:t>MAR VÁZQUEZ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345" y="1542675"/>
            <a:ext cx="3493775" cy="17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>
            <a:spLocks noGrp="1"/>
          </p:cNvSpPr>
          <p:nvPr>
            <p:ph type="ctrTitle"/>
          </p:nvPr>
        </p:nvSpPr>
        <p:spPr>
          <a:xfrm>
            <a:off x="396600" y="756025"/>
            <a:ext cx="7461300" cy="25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000" b="1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ÀNIMS </a:t>
            </a:r>
            <a:r>
              <a:rPr lang="ca" sz="4000" b="1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I </a:t>
            </a:r>
            <a:r>
              <a:rPr lang="ca" sz="4000" b="1">
                <a:solidFill>
                  <a:srgbClr val="D000FF"/>
                </a:solidFill>
                <a:latin typeface="Comfortaa"/>
                <a:ea typeface="Comfortaa"/>
                <a:cs typeface="Comfortaa"/>
                <a:sym typeface="Comfortaa"/>
              </a:rPr>
              <a:t>MOLTA </a:t>
            </a:r>
            <a:r>
              <a:rPr lang="ca" sz="4000" b="1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FORÇA</a:t>
            </a:r>
            <a:endParaRPr sz="4000" b="1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0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QUE </a:t>
            </a:r>
            <a:r>
              <a:rPr lang="ca" sz="4000" b="1">
                <a:solidFill>
                  <a:srgbClr val="4A86E8"/>
                </a:solidFill>
                <a:latin typeface="Comfortaa"/>
                <a:ea typeface="Comfortaa"/>
                <a:cs typeface="Comfortaa"/>
                <a:sym typeface="Comfortaa"/>
              </a:rPr>
              <a:t>JA </a:t>
            </a:r>
            <a:r>
              <a:rPr lang="ca" sz="4000" b="1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QUEDA </a:t>
            </a:r>
            <a:r>
              <a:rPr lang="ca" sz="40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MENYS</a:t>
            </a:r>
            <a:endParaRPr sz="40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43" name="Google Shape;343;p41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2"/>
                </a:solidFill>
              </a:rPr>
              <a:t>PAULA GUBERN </a:t>
            </a:r>
            <a:endParaRPr sz="1800" b="1">
              <a:solidFill>
                <a:schemeClr val="dk2"/>
              </a:solidFill>
            </a:endParaRPr>
          </a:p>
        </p:txBody>
      </p:sp>
      <p:pic>
        <p:nvPicPr>
          <p:cNvPr id="344" name="Google Shape;34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0575" y="2908712"/>
            <a:ext cx="2991175" cy="15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8550" y="878875"/>
            <a:ext cx="1830241" cy="174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ctrTitle"/>
          </p:nvPr>
        </p:nvSpPr>
        <p:spPr>
          <a:xfrm>
            <a:off x="2271600" y="854950"/>
            <a:ext cx="4600800" cy="1853400"/>
          </a:xfrm>
          <a:prstGeom prst="rect">
            <a:avLst/>
          </a:prstGeom>
          <a:noFill/>
          <a:ln w="114300" cap="flat" cmpd="sng">
            <a:solidFill>
              <a:srgbClr val="4A86E8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 i="1" dirty="0">
                <a:solidFill>
                  <a:srgbClr val="FF0000"/>
                </a:solidFill>
              </a:rPr>
              <a:t>SIGUEM</a:t>
            </a:r>
            <a:r>
              <a:rPr lang="ca" sz="4800" b="1" i="1" dirty="0">
                <a:solidFill>
                  <a:srgbClr val="00FFFF"/>
                </a:solidFill>
              </a:rPr>
              <a:t> FORTS</a:t>
            </a:r>
            <a:r>
              <a:rPr lang="ca" sz="4800" b="1" i="1" dirty="0">
                <a:solidFill>
                  <a:schemeClr val="accent2"/>
                </a:solidFill>
              </a:rPr>
              <a:t> JUNTS</a:t>
            </a:r>
            <a:endParaRPr sz="4800" b="1" i="1" dirty="0">
              <a:solidFill>
                <a:schemeClr val="accent2"/>
              </a:solidFill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1"/>
          </p:nvPr>
        </p:nvSpPr>
        <p:spPr>
          <a:xfrm>
            <a:off x="5862800" y="3643850"/>
            <a:ext cx="27822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900" b="1" i="1">
                <a:solidFill>
                  <a:srgbClr val="000000"/>
                </a:solidFill>
              </a:rPr>
              <a:t>Mohamed Haddouchy</a:t>
            </a:r>
            <a:endParaRPr sz="1900" b="1" i="1">
              <a:solidFill>
                <a:srgbClr val="000000"/>
              </a:solidFill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00" y="3158666"/>
            <a:ext cx="2711125" cy="1774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2"/>
          <p:cNvSpPr txBox="1">
            <a:spLocks noGrp="1"/>
          </p:cNvSpPr>
          <p:nvPr>
            <p:ph type="ctrTitle"/>
          </p:nvPr>
        </p:nvSpPr>
        <p:spPr>
          <a:xfrm>
            <a:off x="1952100" y="568075"/>
            <a:ext cx="6760800" cy="28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 b="1">
                <a:solidFill>
                  <a:srgbClr val="2500FF"/>
                </a:solidFill>
                <a:latin typeface="Caveat"/>
                <a:ea typeface="Caveat"/>
                <a:cs typeface="Caveat"/>
                <a:sym typeface="Caveat"/>
              </a:rPr>
              <a:t>Amb </a:t>
            </a:r>
            <a:r>
              <a:rPr lang="ca" sz="6000" b="1">
                <a:solidFill>
                  <a:srgbClr val="00E7FF"/>
                </a:solidFill>
                <a:latin typeface="Caveat"/>
                <a:ea typeface="Caveat"/>
                <a:cs typeface="Caveat"/>
                <a:sym typeface="Caveat"/>
              </a:rPr>
              <a:t>força</a:t>
            </a:r>
            <a:r>
              <a:rPr lang="ca" sz="6000" b="1">
                <a:solidFill>
                  <a:srgbClr val="F4CCCC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ca" sz="6000" b="1">
                <a:solidFill>
                  <a:srgbClr val="51FFE5"/>
                </a:solidFill>
                <a:latin typeface="Caveat"/>
                <a:ea typeface="Caveat"/>
                <a:cs typeface="Caveat"/>
                <a:sym typeface="Caveat"/>
              </a:rPr>
              <a:t>i </a:t>
            </a:r>
            <a:r>
              <a:rPr lang="ca" sz="6000" b="1">
                <a:solidFill>
                  <a:srgbClr val="00FFBE"/>
                </a:solidFill>
                <a:latin typeface="Caveat"/>
                <a:ea typeface="Caveat"/>
                <a:cs typeface="Caveat"/>
                <a:sym typeface="Caveat"/>
              </a:rPr>
              <a:t>dedicació</a:t>
            </a:r>
            <a:r>
              <a:rPr lang="ca" sz="6000" b="1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ca" sz="6000" b="1">
                <a:solidFill>
                  <a:srgbClr val="00FF80"/>
                </a:solidFill>
                <a:latin typeface="Caveat"/>
                <a:ea typeface="Caveat"/>
                <a:cs typeface="Caveat"/>
                <a:sym typeface="Caveat"/>
              </a:rPr>
              <a:t>tot </a:t>
            </a:r>
            <a:r>
              <a:rPr lang="ca" sz="6000" b="1">
                <a:solidFill>
                  <a:srgbClr val="70FF00"/>
                </a:solidFill>
                <a:latin typeface="Caveat"/>
                <a:ea typeface="Caveat"/>
                <a:cs typeface="Caveat"/>
                <a:sym typeface="Caveat"/>
              </a:rPr>
              <a:t>sortirà</a:t>
            </a:r>
            <a:r>
              <a:rPr lang="ca" sz="6000" b="1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ca" sz="6000" b="1">
                <a:solidFill>
                  <a:srgbClr val="B5FF00"/>
                </a:solidFill>
                <a:latin typeface="Caveat"/>
                <a:ea typeface="Caveat"/>
                <a:cs typeface="Caveat"/>
                <a:sym typeface="Caveat"/>
              </a:rPr>
              <a:t>molt</a:t>
            </a:r>
            <a:r>
              <a:rPr lang="ca" sz="6000" b="1">
                <a:solidFill>
                  <a:srgbClr val="92FF00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ca" sz="6000" b="1">
                <a:solidFill>
                  <a:srgbClr val="D7FF00"/>
                </a:solidFill>
                <a:latin typeface="Caveat"/>
                <a:ea typeface="Caveat"/>
                <a:cs typeface="Caveat"/>
                <a:sym typeface="Caveat"/>
              </a:rPr>
              <a:t>millor</a:t>
            </a:r>
            <a:endParaRPr sz="6000" b="1">
              <a:solidFill>
                <a:srgbClr val="D7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51" name="Google Shape;351;p42"/>
          <p:cNvSpPr txBox="1">
            <a:spLocks noGrp="1"/>
          </p:cNvSpPr>
          <p:nvPr>
            <p:ph type="subTitle" idx="1"/>
          </p:nvPr>
        </p:nvSpPr>
        <p:spPr>
          <a:xfrm>
            <a:off x="5867475" y="3697200"/>
            <a:ext cx="22320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rgbClr val="000000"/>
                </a:solidFill>
              </a:rPr>
              <a:t>Maya Rodriguez</a:t>
            </a:r>
            <a:endParaRPr sz="1800" b="1">
              <a:solidFill>
                <a:srgbClr val="000000"/>
              </a:solidFill>
            </a:endParaRPr>
          </a:p>
        </p:txBody>
      </p:sp>
      <p:pic>
        <p:nvPicPr>
          <p:cNvPr id="352" name="Google Shape;35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67506">
            <a:off x="606987" y="2496133"/>
            <a:ext cx="1552899" cy="140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/>
              <a:t>Ara tot anirà bé </a:t>
            </a:r>
            <a:endParaRPr sz="6000"/>
          </a:p>
        </p:txBody>
      </p:sp>
      <p:sp>
        <p:nvSpPr>
          <p:cNvPr id="358" name="Google Shape;358;p43"/>
          <p:cNvSpPr txBox="1">
            <a:spLocks noGrp="1"/>
          </p:cNvSpPr>
          <p:nvPr>
            <p:ph type="subTitle" idx="1"/>
          </p:nvPr>
        </p:nvSpPr>
        <p:spPr>
          <a:xfrm>
            <a:off x="5180675" y="3978470"/>
            <a:ext cx="3247200" cy="5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b="1"/>
              <a:t>Jan Roset</a:t>
            </a:r>
            <a:endParaRPr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"/>
          <p:cNvSpPr txBox="1">
            <a:spLocks noGrp="1"/>
          </p:cNvSpPr>
          <p:nvPr>
            <p:ph type="ctrTitle"/>
          </p:nvPr>
        </p:nvSpPr>
        <p:spPr>
          <a:xfrm>
            <a:off x="1891353" y="196505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00FF"/>
                </a:solidFill>
                <a:latin typeface="Oswald"/>
                <a:ea typeface="Oswald"/>
                <a:cs typeface="Oswald"/>
                <a:sym typeface="Oswald"/>
              </a:rPr>
              <a:t>ÉS</a:t>
            </a:r>
            <a:r>
              <a:rPr lang="ca">
                <a:solidFill>
                  <a:srgbClr val="9A51AF"/>
                </a:solidFill>
                <a:latin typeface="Oswald"/>
                <a:ea typeface="Oswald"/>
                <a:cs typeface="Oswald"/>
                <a:sym typeface="Oswald"/>
              </a:rPr>
              <a:t> IMPORTANT </a:t>
            </a:r>
            <a:endParaRPr>
              <a:solidFill>
                <a:srgbClr val="9A51A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FFBE"/>
                </a:solidFill>
                <a:latin typeface="Oswald"/>
                <a:ea typeface="Oswald"/>
                <a:cs typeface="Oswald"/>
                <a:sym typeface="Oswald"/>
              </a:rPr>
              <a:t>MIRAR</a:t>
            </a:r>
            <a:r>
              <a:rPr lang="ca">
                <a:solidFill>
                  <a:srgbClr val="9A51A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ca">
                <a:solidFill>
                  <a:srgbClr val="134F5C"/>
                </a:solidFill>
                <a:latin typeface="Oswald"/>
                <a:ea typeface="Oswald"/>
                <a:cs typeface="Oswald"/>
                <a:sym typeface="Oswald"/>
              </a:rPr>
              <a:t>ENDAVANT </a:t>
            </a:r>
            <a:endParaRPr>
              <a:solidFill>
                <a:srgbClr val="134F5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I </a:t>
            </a:r>
            <a:endParaRPr>
              <a:solidFill>
                <a:srgbClr val="274E1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51451"/>
                </a:solidFill>
                <a:latin typeface="Oswald"/>
                <a:ea typeface="Oswald"/>
                <a:cs typeface="Oswald"/>
                <a:sym typeface="Oswald"/>
              </a:rPr>
              <a:t>RENTAR-SE</a:t>
            </a:r>
            <a:r>
              <a:rPr lang="ca">
                <a:solidFill>
                  <a:srgbClr val="9A51A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ca">
                <a:solidFill>
                  <a:srgbClr val="2500FF"/>
                </a:solidFill>
                <a:latin typeface="Oswald"/>
                <a:ea typeface="Oswald"/>
                <a:cs typeface="Oswald"/>
                <a:sym typeface="Oswald"/>
              </a:rPr>
              <a:t>LE</a:t>
            </a:r>
            <a:r>
              <a:rPr lang="ca">
                <a:solidFill>
                  <a:srgbClr val="2500FF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S</a:t>
            </a:r>
            <a:r>
              <a:rPr lang="ca">
                <a:solidFill>
                  <a:srgbClr val="9A51AF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ca">
                <a:solidFill>
                  <a:srgbClr val="351C75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MANS</a:t>
            </a:r>
            <a:endParaRPr>
              <a:solidFill>
                <a:srgbClr val="351C75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4" name="Google Shape;364;p44"/>
          <p:cNvSpPr txBox="1">
            <a:spLocks noGrp="1"/>
          </p:cNvSpPr>
          <p:nvPr>
            <p:ph type="subTitle" idx="1"/>
          </p:nvPr>
        </p:nvSpPr>
        <p:spPr>
          <a:xfrm>
            <a:off x="2515525" y="4440825"/>
            <a:ext cx="5059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CESC DELGADO</a:t>
            </a:r>
            <a:endParaRPr sz="18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65" name="Google Shape;36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">
            <a:off x="6520725" y="3352508"/>
            <a:ext cx="2431224" cy="1553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>
            <a:spLocks noGrp="1"/>
          </p:cNvSpPr>
          <p:nvPr>
            <p:ph type="ctrTitle"/>
          </p:nvPr>
        </p:nvSpPr>
        <p:spPr>
          <a:xfrm>
            <a:off x="1858700" y="557727"/>
            <a:ext cx="5361300" cy="33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00FF"/>
                </a:solidFill>
                <a:latin typeface="Pacifico"/>
                <a:ea typeface="Pacifico"/>
                <a:cs typeface="Pacifico"/>
                <a:sym typeface="Pacifico"/>
              </a:rPr>
              <a:t>“</a:t>
            </a:r>
            <a:r>
              <a:rPr lang="ca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Escriurem que tot no va ser fàcil</a:t>
            </a:r>
            <a:r>
              <a:rPr lang="ca">
                <a:solidFill>
                  <a:srgbClr val="FF00FF"/>
                </a:solidFill>
                <a:latin typeface="Pacifico"/>
                <a:ea typeface="Pacifico"/>
                <a:cs typeface="Pacifico"/>
                <a:sym typeface="Pacifico"/>
              </a:rPr>
              <a:t>” </a:t>
            </a:r>
            <a:endParaRPr>
              <a:solidFill>
                <a:srgbClr val="FF00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00FF"/>
                </a:solidFill>
                <a:latin typeface="Pacifico"/>
                <a:ea typeface="Pacifico"/>
                <a:cs typeface="Pacifico"/>
                <a:sym typeface="Pacifico"/>
              </a:rPr>
              <a:t>ÀNIMS</a:t>
            </a:r>
            <a:r>
              <a:rPr lang="ca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! </a:t>
            </a:r>
            <a:endParaRPr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Juntes ens en sortirem!</a:t>
            </a:r>
            <a:endParaRPr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71" name="Google Shape;371;p45"/>
          <p:cNvPicPr preferRelativeResize="0"/>
          <p:nvPr/>
        </p:nvPicPr>
        <p:blipFill rotWithShape="1">
          <a:blip r:embed="rId3">
            <a:alphaModFix/>
          </a:blip>
          <a:srcRect l="6952" t="2520" r="11541" b="-2520"/>
          <a:stretch/>
        </p:blipFill>
        <p:spPr>
          <a:xfrm rot="1028257">
            <a:off x="6735024" y="3275893"/>
            <a:ext cx="1797943" cy="140441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5"/>
          <p:cNvSpPr/>
          <p:nvPr/>
        </p:nvSpPr>
        <p:spPr>
          <a:xfrm rot="-1308324">
            <a:off x="218298" y="520609"/>
            <a:ext cx="2404328" cy="756077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latin typeface="Pacifico"/>
                <a:ea typeface="Pacifico"/>
                <a:cs typeface="Pacifico"/>
                <a:sym typeface="Pacifico"/>
              </a:rPr>
              <a:t>#joemquedoacasa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73" name="Google Shape;373;p45"/>
          <p:cNvSpPr/>
          <p:nvPr/>
        </p:nvSpPr>
        <p:spPr>
          <a:xfrm>
            <a:off x="2677000" y="3928875"/>
            <a:ext cx="3370500" cy="2976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       </a:t>
            </a:r>
            <a:r>
              <a:rPr lang="ca" sz="1800" b="1"/>
              <a:t>          Blanca Peñas</a:t>
            </a:r>
            <a:endParaRPr sz="1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>
            <a:spLocks noGrp="1"/>
          </p:cNvSpPr>
          <p:nvPr>
            <p:ph type="ctrTitle"/>
          </p:nvPr>
        </p:nvSpPr>
        <p:spPr>
          <a:xfrm>
            <a:off x="820700" y="693350"/>
            <a:ext cx="7188000" cy="20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A64D79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Nens i nenes,</a:t>
            </a:r>
            <a:endParaRPr b="1">
              <a:solidFill>
                <a:srgbClr val="A64D79"/>
              </a:solidFill>
              <a:latin typeface="The Girl Next Door"/>
              <a:ea typeface="The Girl Next Door"/>
              <a:cs typeface="The Girl Next Door"/>
              <a:sym typeface="The Girl Next Doo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00000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vosaltres també sou uns autèntics</a:t>
            </a:r>
            <a:endParaRPr b="1">
              <a:solidFill>
                <a:srgbClr val="000000"/>
              </a:solidFill>
              <a:latin typeface="The Girl Next Door"/>
              <a:ea typeface="The Girl Next Door"/>
              <a:cs typeface="The Girl Next Door"/>
              <a:sym typeface="The Girl Next Doo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00000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 </a:t>
            </a:r>
            <a:r>
              <a:rPr lang="ca" b="1">
                <a:solidFill>
                  <a:srgbClr val="A64D79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herois i heroïnes.</a:t>
            </a:r>
            <a:endParaRPr b="1">
              <a:solidFill>
                <a:srgbClr val="A64D79"/>
              </a:solidFill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  <p:sp>
        <p:nvSpPr>
          <p:cNvPr id="379" name="Google Shape;379;p46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>
                <a:solidFill>
                  <a:srgbClr val="434343"/>
                </a:solidFill>
              </a:rPr>
              <a:t>ELISABET SÁNCHEZ VALLS</a:t>
            </a:r>
            <a:endParaRPr sz="1700" b="1">
              <a:solidFill>
                <a:srgbClr val="434343"/>
              </a:solidFill>
            </a:endParaRPr>
          </a:p>
        </p:txBody>
      </p:sp>
      <p:sp>
        <p:nvSpPr>
          <p:cNvPr id="380" name="Google Shape;380;p46"/>
          <p:cNvSpPr txBox="1"/>
          <p:nvPr/>
        </p:nvSpPr>
        <p:spPr>
          <a:xfrm rot="-1436080">
            <a:off x="283552" y="2266546"/>
            <a:ext cx="2195493" cy="589195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latin typeface="The Girl Next Door"/>
                <a:ea typeface="The Girl Next Door"/>
                <a:cs typeface="The Girl Next Door"/>
                <a:sym typeface="The Girl Next Door"/>
              </a:rPr>
              <a:t>#JO EM QUEDO A CASA </a:t>
            </a:r>
            <a:endParaRPr b="1">
              <a:latin typeface="The Girl Next Door"/>
              <a:ea typeface="The Girl Next Door"/>
              <a:cs typeface="The Girl Next Door"/>
              <a:sym typeface="The Girl Next Doo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latin typeface="The Girl Next Door"/>
                <a:ea typeface="The Girl Next Door"/>
                <a:cs typeface="The Girl Next Door"/>
                <a:sym typeface="The Girl Next Door"/>
              </a:rPr>
              <a:t># JO AJUDO</a:t>
            </a:r>
            <a:endParaRPr b="1"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  <p:pic>
        <p:nvPicPr>
          <p:cNvPr id="381" name="Google Shape;38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949" y="3045175"/>
            <a:ext cx="1623474" cy="111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"/>
          <p:cNvSpPr txBox="1">
            <a:spLocks noGrp="1"/>
          </p:cNvSpPr>
          <p:nvPr>
            <p:ph type="ctrTitle"/>
          </p:nvPr>
        </p:nvSpPr>
        <p:spPr>
          <a:xfrm>
            <a:off x="694075" y="1214600"/>
            <a:ext cx="6792000" cy="27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504"/>
              </a:spcBef>
              <a:spcAft>
                <a:spcPts val="0"/>
              </a:spcAft>
              <a:buNone/>
            </a:pPr>
            <a:r>
              <a:rPr lang="ca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ca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ens quedem a  </a:t>
            </a:r>
            <a:r>
              <a:rPr lang="ca" sz="7200" baseline="-25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🏡</a:t>
            </a:r>
            <a:r>
              <a:rPr lang="ca" sz="4800" baseline="-25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4800" baseline="-25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3504"/>
              </a:spcBef>
              <a:spcAft>
                <a:spcPts val="0"/>
              </a:spcAft>
              <a:buNone/>
            </a:pPr>
            <a:r>
              <a:rPr lang="ca" sz="6000" b="1" baseline="-25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  tornarà a la normalitat.</a:t>
            </a:r>
            <a:endParaRPr sz="6000" b="1" baseline="-25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7296"/>
              </a:spcBef>
              <a:spcAft>
                <a:spcPts val="0"/>
              </a:spcAft>
              <a:buNone/>
            </a:pPr>
            <a:endParaRPr sz="60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7" name="Google Shape;387;p47"/>
          <p:cNvSpPr txBox="1">
            <a:spLocks noGrp="1"/>
          </p:cNvSpPr>
          <p:nvPr>
            <p:ph type="subTitle" idx="1"/>
          </p:nvPr>
        </p:nvSpPr>
        <p:spPr>
          <a:xfrm>
            <a:off x="1759550" y="346271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296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</a:t>
            </a:r>
            <a:r>
              <a:rPr lang="ca" sz="19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Fatima kadi </a:t>
            </a:r>
            <a:endParaRPr sz="19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 txBox="1">
            <a:spLocks noGrp="1"/>
          </p:cNvSpPr>
          <p:nvPr>
            <p:ph type="ctrTitle"/>
          </p:nvPr>
        </p:nvSpPr>
        <p:spPr>
          <a:xfrm>
            <a:off x="1586425" y="965925"/>
            <a:ext cx="7238100" cy="27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ara hem  d’estar més unides que mai,</a:t>
            </a:r>
            <a:r>
              <a:rPr lang="ca" sz="36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sz="3600">
              <a:solidFill>
                <a:srgbClr val="F1C23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>
                <a:solidFill>
                  <a:srgbClr val="4C113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encara que estiguem separades cadascú a casa seva</a:t>
            </a:r>
            <a:r>
              <a:rPr lang="ca" sz="3600">
                <a:solidFill>
                  <a:srgbClr val="A64D79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, </a:t>
            </a:r>
            <a:endParaRPr sz="3600">
              <a:solidFill>
                <a:srgbClr val="A64D79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>
                <a:solidFill>
                  <a:srgbClr val="A64D79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Però sempre juntes per la força del cor</a:t>
            </a:r>
            <a:endParaRPr sz="3600">
              <a:solidFill>
                <a:srgbClr val="A64D79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93" name="Google Shape;393;p48"/>
          <p:cNvSpPr txBox="1">
            <a:spLocks noGrp="1"/>
          </p:cNvSpPr>
          <p:nvPr>
            <p:ph type="subTitle" idx="1"/>
          </p:nvPr>
        </p:nvSpPr>
        <p:spPr>
          <a:xfrm>
            <a:off x="1945400" y="4534390"/>
            <a:ext cx="5361300" cy="11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900" b="1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Mar Bacardit</a:t>
            </a:r>
            <a:endParaRPr sz="1900" b="1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4" name="Google Shape;39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75" y="2827749"/>
            <a:ext cx="2029050" cy="17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8"/>
          <p:cNvPicPr preferRelativeResize="0"/>
          <p:nvPr/>
        </p:nvPicPr>
        <p:blipFill rotWithShape="1">
          <a:blip r:embed="rId4">
            <a:alphaModFix/>
          </a:blip>
          <a:srcRect t="-996" r="-12866" b="-5047"/>
          <a:stretch/>
        </p:blipFill>
        <p:spPr>
          <a:xfrm>
            <a:off x="6346150" y="4090925"/>
            <a:ext cx="2550625" cy="10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 txBox="1">
            <a:spLocks noGrp="1"/>
          </p:cNvSpPr>
          <p:nvPr>
            <p:ph type="title"/>
          </p:nvPr>
        </p:nvSpPr>
        <p:spPr>
          <a:xfrm>
            <a:off x="508150" y="502725"/>
            <a:ext cx="7857900" cy="42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Aquesta pandèmia no es tracta de la </a:t>
            </a:r>
            <a:r>
              <a:rPr lang="ca" b="1">
                <a:solidFill>
                  <a:srgbClr val="0000FF"/>
                </a:solidFill>
              </a:rPr>
              <a:t>"supervivència del més fort", </a:t>
            </a:r>
            <a:endParaRPr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es tracta de la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38761D"/>
                </a:solidFill>
              </a:rPr>
              <a:t>"protecció del més dèbil"</a:t>
            </a:r>
            <a:endParaRPr b="1"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         </a:t>
            </a:r>
            <a:r>
              <a:rPr lang="ca" b="1">
                <a:solidFill>
                  <a:srgbClr val="D000FF"/>
                </a:solidFill>
              </a:rPr>
              <a:t>    TOTS  PODEM,  ÀNIMS!!!</a:t>
            </a: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</a:rPr>
              <a:t>            </a:t>
            </a:r>
            <a:r>
              <a:rPr lang="ca" sz="2400">
                <a:solidFill>
                  <a:schemeClr val="dk2"/>
                </a:solidFill>
              </a:rPr>
              <a:t>     </a:t>
            </a:r>
            <a:r>
              <a:rPr lang="ca" sz="2000" b="1">
                <a:solidFill>
                  <a:schemeClr val="dk2"/>
                </a:solidFill>
              </a:rPr>
              <a:t> Kiara Marlene</a:t>
            </a:r>
            <a:r>
              <a:rPr lang="ca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</a:rPr>
              <a:t>                    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0"/>
          <p:cNvSpPr txBox="1">
            <a:spLocks noGrp="1"/>
          </p:cNvSpPr>
          <p:nvPr>
            <p:ph type="title"/>
          </p:nvPr>
        </p:nvSpPr>
        <p:spPr>
          <a:xfrm>
            <a:off x="1140250" y="1302150"/>
            <a:ext cx="74241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>
                <a:solidFill>
                  <a:srgbClr val="E69138"/>
                </a:solidFill>
              </a:rPr>
              <a:t>Ànims! </a:t>
            </a:r>
            <a:endParaRPr sz="4800" b="1">
              <a:solidFill>
                <a:srgbClr val="E6913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>
                <a:solidFill>
                  <a:srgbClr val="E69138"/>
                </a:solidFill>
              </a:rPr>
              <a:t>Queda’t a casa </a:t>
            </a:r>
            <a:endParaRPr sz="4800" b="1">
              <a:solidFill>
                <a:srgbClr val="E6913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>
                <a:solidFill>
                  <a:srgbClr val="E69138"/>
                </a:solidFill>
              </a:rPr>
              <a:t>i així el virus passa.</a:t>
            </a:r>
            <a:endParaRPr sz="4800" b="1">
              <a:solidFill>
                <a:srgbClr val="E6913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               </a:t>
            </a:r>
            <a:r>
              <a:rPr lang="ca" sz="2000" b="1">
                <a:solidFill>
                  <a:srgbClr val="0000FF"/>
                </a:solidFill>
              </a:rPr>
              <a:t>Alejandro Carvajal</a:t>
            </a:r>
            <a:r>
              <a:rPr lang="ca" sz="2400">
                <a:solidFill>
                  <a:srgbClr val="0000FF"/>
                </a:solidFill>
              </a:rPr>
              <a:t>   </a:t>
            </a:r>
            <a:endParaRPr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1"/>
          <p:cNvSpPr txBox="1">
            <a:spLocks noGrp="1"/>
          </p:cNvSpPr>
          <p:nvPr>
            <p:ph type="ctrTitle"/>
          </p:nvPr>
        </p:nvSpPr>
        <p:spPr>
          <a:xfrm>
            <a:off x="1724774" y="751548"/>
            <a:ext cx="6256800" cy="18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400" b="1">
                <a:solidFill>
                  <a:srgbClr val="9900FF"/>
                </a:solidFill>
                <a:latin typeface="Indie Flower"/>
                <a:ea typeface="Indie Flower"/>
                <a:cs typeface="Indie Flower"/>
                <a:sym typeface="Indie Flower"/>
              </a:rPr>
              <a:t>Queda’t a casa, que així, tot passa més ràpid.</a:t>
            </a:r>
            <a:endParaRPr sz="4400" b="1">
              <a:solidFill>
                <a:srgbClr val="9900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11" name="Google Shape;411;p51"/>
          <p:cNvSpPr txBox="1">
            <a:spLocks noGrp="1"/>
          </p:cNvSpPr>
          <p:nvPr>
            <p:ph type="subTitle" idx="1"/>
          </p:nvPr>
        </p:nvSpPr>
        <p:spPr>
          <a:xfrm>
            <a:off x="6781500" y="3460975"/>
            <a:ext cx="1788600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 b="1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Elga Valdivieso</a:t>
            </a:r>
            <a:endParaRPr sz="2100" b="1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12" name="Google Shape;41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950" y="2561513"/>
            <a:ext cx="2623949" cy="224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3024" y="2639258"/>
            <a:ext cx="241935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ctrTitle"/>
          </p:nvPr>
        </p:nvSpPr>
        <p:spPr>
          <a:xfrm>
            <a:off x="1423525" y="1007220"/>
            <a:ext cx="5796600" cy="2263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D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NENS I NENES HAN DEMOSTRAT SER UNS VALENTS I VALENTES!</a:t>
            </a: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rgbClr val="134F5C"/>
                </a:solidFill>
              </a:rPr>
              <a:t>EVA TUSAL</a:t>
            </a:r>
            <a:endParaRPr sz="1800" b="1">
              <a:solidFill>
                <a:srgbClr val="134F5C"/>
              </a:solidFill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4400" y="2914200"/>
            <a:ext cx="1479075" cy="20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2"/>
          <p:cNvSpPr txBox="1">
            <a:spLocks noGrp="1"/>
          </p:cNvSpPr>
          <p:nvPr>
            <p:ph type="ctrTitle"/>
          </p:nvPr>
        </p:nvSpPr>
        <p:spPr>
          <a:xfrm>
            <a:off x="1648400" y="1822825"/>
            <a:ext cx="55716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solidFill>
                  <a:srgbClr val="0000FF"/>
                </a:solidFill>
              </a:rPr>
              <a:t>AQUEST MOMENT ÉS DIFERENT, PERÒ ENS ENSENYA A VALORAR I A GAUDIR DE LES PETITES COSES DE LA VIDA. </a:t>
            </a:r>
            <a:endParaRPr sz="30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solidFill>
                  <a:srgbClr val="0000FF"/>
                </a:solidFill>
              </a:rPr>
              <a:t>ÀNIMS I ENDAVANT, PODEM!</a:t>
            </a:r>
            <a:endParaRPr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                                  </a:t>
            </a:r>
            <a:r>
              <a:rPr lang="ca" sz="1800" b="1"/>
              <a:t> </a:t>
            </a:r>
            <a:r>
              <a:rPr lang="ca" sz="1800" b="1">
                <a:solidFill>
                  <a:srgbClr val="FF0000"/>
                </a:solidFill>
              </a:rPr>
              <a:t>BERNAT  </a:t>
            </a:r>
            <a:r>
              <a:rPr lang="ca">
                <a:solidFill>
                  <a:srgbClr val="FF0000"/>
                </a:solidFill>
              </a:rPr>
              <a:t>    </a:t>
            </a:r>
            <a:r>
              <a:rPr lang="ca"/>
              <a:t>                                           </a:t>
            </a:r>
            <a:r>
              <a:rPr lang="ca" sz="1200"/>
              <a:t>                                                                         </a:t>
            </a:r>
            <a:endParaRPr sz="1200"/>
          </a:p>
        </p:txBody>
      </p:sp>
      <p:sp>
        <p:nvSpPr>
          <p:cNvPr id="419" name="Google Shape;419;p5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0" name="Google Shape;42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03" y="1155975"/>
            <a:ext cx="1619199" cy="16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 txBox="1">
            <a:spLocks noGrp="1"/>
          </p:cNvSpPr>
          <p:nvPr>
            <p:ph type="ctrTitle"/>
          </p:nvPr>
        </p:nvSpPr>
        <p:spPr>
          <a:xfrm>
            <a:off x="3469725" y="150450"/>
            <a:ext cx="5425500" cy="24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 b="1">
                <a:solidFill>
                  <a:srgbClr val="9900FF"/>
                </a:solidFill>
              </a:rPr>
              <a:t> TOTS </a:t>
            </a:r>
            <a:r>
              <a:rPr lang="ca" sz="3000" b="1">
                <a:solidFill>
                  <a:srgbClr val="4A86E8"/>
                </a:solidFill>
              </a:rPr>
              <a:t>I</a:t>
            </a:r>
            <a:r>
              <a:rPr lang="ca" sz="3000" b="1">
                <a:solidFill>
                  <a:srgbClr val="FF00FF"/>
                </a:solidFill>
              </a:rPr>
              <a:t> TOTES </a:t>
            </a:r>
            <a:r>
              <a:rPr lang="ca" sz="3000" b="1">
                <a:solidFill>
                  <a:srgbClr val="FF9900"/>
                </a:solidFill>
              </a:rPr>
              <a:t>HEM</a:t>
            </a:r>
            <a:r>
              <a:rPr lang="ca" sz="3000" b="1">
                <a:solidFill>
                  <a:srgbClr val="00FF00"/>
                </a:solidFill>
              </a:rPr>
              <a:t> DE </a:t>
            </a:r>
            <a:r>
              <a:rPr lang="ca" sz="3000" b="1">
                <a:solidFill>
                  <a:srgbClr val="60BAE7"/>
                </a:solidFill>
              </a:rPr>
              <a:t>COL·LABORAR,</a:t>
            </a:r>
            <a:endParaRPr sz="3000" b="1">
              <a:solidFill>
                <a:srgbClr val="60BAE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 b="1">
                <a:solidFill>
                  <a:srgbClr val="FF0000"/>
                </a:solidFill>
              </a:rPr>
              <a:t> SI</a:t>
            </a:r>
            <a:r>
              <a:rPr lang="ca" sz="3000" b="1">
                <a:solidFill>
                  <a:srgbClr val="FF00FF"/>
                </a:solidFill>
              </a:rPr>
              <a:t> </a:t>
            </a:r>
            <a:r>
              <a:rPr lang="ca" sz="3000" b="1">
                <a:solidFill>
                  <a:srgbClr val="D7FF00"/>
                </a:solidFill>
              </a:rPr>
              <a:t>AQUEST</a:t>
            </a:r>
            <a:r>
              <a:rPr lang="ca" sz="3000" b="1">
                <a:solidFill>
                  <a:srgbClr val="FF00FF"/>
                </a:solidFill>
              </a:rPr>
              <a:t> </a:t>
            </a:r>
            <a:r>
              <a:rPr lang="ca" sz="3000" b="1">
                <a:solidFill>
                  <a:srgbClr val="C9223E"/>
                </a:solidFill>
              </a:rPr>
              <a:t>VIRUS </a:t>
            </a:r>
            <a:r>
              <a:rPr lang="ca" sz="3000" b="1">
                <a:solidFill>
                  <a:srgbClr val="6AA84F"/>
                </a:solidFill>
              </a:rPr>
              <a:t>VOLEM</a:t>
            </a:r>
            <a:r>
              <a:rPr lang="ca" sz="3000" b="1">
                <a:solidFill>
                  <a:srgbClr val="FF00FF"/>
                </a:solidFill>
              </a:rPr>
              <a:t> </a:t>
            </a:r>
            <a:r>
              <a:rPr lang="ca" sz="3000" b="1">
                <a:solidFill>
                  <a:schemeClr val="accent4"/>
                </a:solidFill>
              </a:rPr>
              <a:t>ATURAR.</a:t>
            </a:r>
            <a:endParaRPr sz="3000" b="1">
              <a:solidFill>
                <a:schemeClr val="accent4"/>
              </a:solidFill>
            </a:endParaRPr>
          </a:p>
        </p:txBody>
      </p:sp>
      <p:sp>
        <p:nvSpPr>
          <p:cNvPr id="426" name="Google Shape;426;p53"/>
          <p:cNvSpPr txBox="1">
            <a:spLocks noGrp="1"/>
          </p:cNvSpPr>
          <p:nvPr>
            <p:ph type="subTitle" idx="1"/>
          </p:nvPr>
        </p:nvSpPr>
        <p:spPr>
          <a:xfrm>
            <a:off x="3193925" y="4250033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Carla Prado</a:t>
            </a:r>
            <a:endParaRPr sz="1800" b="1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27" name="Google Shape;42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25" y="686423"/>
            <a:ext cx="2580200" cy="23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5975" y="2393650"/>
            <a:ext cx="1619200" cy="177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975" y="2675763"/>
            <a:ext cx="1619201" cy="151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4"/>
          <p:cNvSpPr txBox="1">
            <a:spLocks noGrp="1"/>
          </p:cNvSpPr>
          <p:nvPr>
            <p:ph type="ctrTitle"/>
          </p:nvPr>
        </p:nvSpPr>
        <p:spPr>
          <a:xfrm>
            <a:off x="1519552" y="979949"/>
            <a:ext cx="5883000" cy="31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0000"/>
                </a:solidFill>
              </a:rPr>
              <a:t>El mundo quiere vivir en la cima de la montaña ,sin saber que la verdadera felicidad está en la forma de subirla</a:t>
            </a:r>
            <a:endParaRPr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FF0000"/>
                </a:solidFill>
              </a:rPr>
              <a:t>“Gabriel García Márquez”</a:t>
            </a:r>
            <a:endParaRPr sz="1800">
              <a:solidFill>
                <a:srgbClr val="FF000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FF0000"/>
                </a:solidFill>
              </a:rPr>
              <a:t>                                                                                                  </a:t>
            </a:r>
            <a:r>
              <a:rPr lang="ca" sz="1800" b="1">
                <a:solidFill>
                  <a:srgbClr val="FF0000"/>
                </a:solidFill>
              </a:rPr>
              <a:t>Pablo Cano </a:t>
            </a:r>
            <a:endParaRPr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5"/>
          <p:cNvSpPr txBox="1">
            <a:spLocks noGrp="1"/>
          </p:cNvSpPr>
          <p:nvPr>
            <p:ph type="ctrTitle"/>
          </p:nvPr>
        </p:nvSpPr>
        <p:spPr>
          <a:xfrm>
            <a:off x="1858700" y="1472973"/>
            <a:ext cx="5361300" cy="17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E06666"/>
                </a:solidFill>
              </a:rPr>
              <a:t>¡Un dia més, és un dia menys!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E06666"/>
                </a:solidFill>
              </a:rPr>
              <a:t>  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440" name="Google Shape;440;p5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b="1"/>
              <a:t>MªCruz Ávila </a:t>
            </a:r>
            <a:endParaRPr sz="2000" b="1"/>
          </a:p>
        </p:txBody>
      </p:sp>
      <p:pic>
        <p:nvPicPr>
          <p:cNvPr id="441" name="Google Shape;44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276" y="2255750"/>
            <a:ext cx="2306525" cy="168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6"/>
          <p:cNvSpPr txBox="1">
            <a:spLocks noGrp="1"/>
          </p:cNvSpPr>
          <p:nvPr>
            <p:ph type="ctrTitle"/>
          </p:nvPr>
        </p:nvSpPr>
        <p:spPr>
          <a:xfrm>
            <a:off x="446175" y="1288975"/>
            <a:ext cx="8192700" cy="19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>
                <a:solidFill>
                  <a:srgbClr val="1155CC"/>
                </a:solidFill>
              </a:rPr>
              <a:t>TOTS HO ACONSEGUIREM</a:t>
            </a:r>
            <a:endParaRPr sz="4800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>
                <a:solidFill>
                  <a:srgbClr val="1155CC"/>
                </a:solidFill>
              </a:rPr>
              <a:t>SI ENS QUEDEM A CASA </a:t>
            </a:r>
            <a:endParaRPr sz="4800" b="1">
              <a:solidFill>
                <a:srgbClr val="1155CC"/>
              </a:solidFill>
            </a:endParaRPr>
          </a:p>
        </p:txBody>
      </p:sp>
      <p:sp>
        <p:nvSpPr>
          <p:cNvPr id="447" name="Google Shape;447;p56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rgbClr val="CC0000"/>
                </a:solidFill>
              </a:rPr>
              <a:t>#JOHEMQUEDOACASA </a:t>
            </a:r>
            <a:r>
              <a:rPr lang="ca">
                <a:solidFill>
                  <a:srgbClr val="CC0000"/>
                </a:solidFill>
              </a:rPr>
              <a:t>                         </a:t>
            </a: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CC0000"/>
                </a:solidFill>
              </a:rPr>
              <a:t>                                                                </a:t>
            </a:r>
            <a:r>
              <a:rPr lang="ca" b="1">
                <a:solidFill>
                  <a:srgbClr val="1DE010"/>
                </a:solidFill>
              </a:rPr>
              <a:t>  </a:t>
            </a:r>
            <a:r>
              <a:rPr lang="ca" sz="1800" b="1">
                <a:solidFill>
                  <a:srgbClr val="1DE010"/>
                </a:solidFill>
              </a:rPr>
              <a:t>Éric  Segura  Muñoz</a:t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7"/>
          <p:cNvSpPr txBox="1">
            <a:spLocks noGrp="1"/>
          </p:cNvSpPr>
          <p:nvPr>
            <p:ph type="subTitle" idx="1"/>
          </p:nvPr>
        </p:nvSpPr>
        <p:spPr>
          <a:xfrm>
            <a:off x="6038225" y="4260225"/>
            <a:ext cx="26280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 b="1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    DÍDAC   CANTERO</a:t>
            </a:r>
            <a:endParaRPr sz="2200" b="1">
              <a:solidFill>
                <a:srgbClr val="0000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53" name="Google Shape;453;p57"/>
          <p:cNvSpPr txBox="1"/>
          <p:nvPr/>
        </p:nvSpPr>
        <p:spPr>
          <a:xfrm>
            <a:off x="3920575" y="2846000"/>
            <a:ext cx="32700" cy="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7"/>
          <p:cNvSpPr txBox="1"/>
          <p:nvPr/>
        </p:nvSpPr>
        <p:spPr>
          <a:xfrm>
            <a:off x="1575650" y="1104775"/>
            <a:ext cx="5868000" cy="1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5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AIXÒ HO SUPERAREM     TOTS  JUNTS!!!</a:t>
            </a:r>
            <a:endParaRPr sz="5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AMB </a:t>
            </a:r>
            <a:r>
              <a:rPr lang="ca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PRECAUCIÓ </a:t>
            </a:r>
            <a:r>
              <a:rPr lang="ca">
                <a:solidFill>
                  <a:srgbClr val="00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 </a:t>
            </a:r>
            <a:r>
              <a:rPr lang="ca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AMOR</a:t>
            </a:r>
            <a:endParaRPr>
              <a:solidFill>
                <a:srgbClr val="FFFF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ca">
                <a:solidFill>
                  <a:srgbClr val="99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HI  </a:t>
            </a:r>
            <a:r>
              <a:rPr lang="ca">
                <a:solidFill>
                  <a:srgbClr val="FF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HAURÀ </a:t>
            </a:r>
            <a:r>
              <a:rPr lang="ca">
                <a:solidFill>
                  <a:srgbClr val="00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SOLUCIÓ❤️❤️❤️</a:t>
            </a:r>
            <a:endParaRPr>
              <a:solidFill>
                <a:srgbClr val="00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        </a:t>
            </a:r>
            <a:r>
              <a:rPr lang="ca" sz="2100" b="1">
                <a:solidFill>
                  <a:srgbClr val="00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                     </a:t>
            </a:r>
            <a:r>
              <a:rPr lang="ca" sz="2100" b="1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Brandon  Daza</a:t>
            </a:r>
            <a:r>
              <a:rPr lang="ca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825" y="502500"/>
            <a:ext cx="4401700" cy="41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9"/>
          <p:cNvSpPr txBox="1"/>
          <p:nvPr/>
        </p:nvSpPr>
        <p:spPr>
          <a:xfrm>
            <a:off x="5003900" y="1288975"/>
            <a:ext cx="3820500" cy="19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700" b="1">
                <a:solidFill>
                  <a:srgbClr val="FF0000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BEN AVIAT</a:t>
            </a:r>
            <a:r>
              <a:rPr lang="ca" sz="3700" b="1">
                <a:latin typeface="The Girl Next Door"/>
                <a:ea typeface="The Girl Next Door"/>
                <a:cs typeface="The Girl Next Door"/>
                <a:sym typeface="The Girl Next Door"/>
              </a:rPr>
              <a:t> </a:t>
            </a:r>
            <a:r>
              <a:rPr lang="ca" sz="3700" b="1">
                <a:solidFill>
                  <a:srgbClr val="93C47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ENS TORNAREM</a:t>
            </a:r>
            <a:r>
              <a:rPr lang="ca" sz="3700" b="1">
                <a:latin typeface="The Girl Next Door"/>
                <a:ea typeface="The Girl Next Door"/>
                <a:cs typeface="The Girl Next Door"/>
                <a:sym typeface="The Girl Next Door"/>
              </a:rPr>
              <a:t> </a:t>
            </a:r>
            <a:r>
              <a:rPr lang="ca" sz="3700" b="1">
                <a:solidFill>
                  <a:srgbClr val="00FFFF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A ABRAÇAR</a:t>
            </a:r>
            <a:endParaRPr sz="3700" b="1">
              <a:solidFill>
                <a:srgbClr val="00FFFF"/>
              </a:solidFill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  <p:sp>
        <p:nvSpPr>
          <p:cNvPr id="466" name="Google Shape;466;p59"/>
          <p:cNvSpPr txBox="1"/>
          <p:nvPr/>
        </p:nvSpPr>
        <p:spPr>
          <a:xfrm>
            <a:off x="4572000" y="3758300"/>
            <a:ext cx="39219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rgbClr val="38761D"/>
                </a:solidFill>
                <a:latin typeface="Coming Soon"/>
                <a:ea typeface="Coming Soon"/>
                <a:cs typeface="Coming Soon"/>
                <a:sym typeface="Coming Soon"/>
              </a:rPr>
              <a:t>NANDO    DALMASES</a:t>
            </a:r>
            <a:r>
              <a:rPr lang="ca" sz="1900" b="1">
                <a:solidFill>
                  <a:srgbClr val="38761D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endParaRPr sz="1900" b="1">
              <a:solidFill>
                <a:srgbClr val="38761D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0"/>
          <p:cNvSpPr txBox="1">
            <a:spLocks noGrp="1"/>
          </p:cNvSpPr>
          <p:nvPr>
            <p:ph type="title"/>
          </p:nvPr>
        </p:nvSpPr>
        <p:spPr>
          <a:xfrm>
            <a:off x="1502879" y="12403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75F306"/>
                </a:solidFill>
                <a:latin typeface="Abril Fatface"/>
                <a:ea typeface="Abril Fatface"/>
                <a:cs typeface="Abril Fatface"/>
                <a:sym typeface="Abril Fatface"/>
              </a:rPr>
              <a:t>JUNTS </a:t>
            </a:r>
            <a:endParaRPr b="1">
              <a:solidFill>
                <a:srgbClr val="75F306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00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ACONSEGUIREM </a:t>
            </a:r>
            <a:endParaRPr b="1">
              <a:solidFill>
                <a:srgbClr val="00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VENCER </a:t>
            </a:r>
            <a:endParaRPr b="1">
              <a:solidFill>
                <a:srgbClr val="FF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F51451"/>
                </a:solidFill>
                <a:latin typeface="Abril Fatface"/>
                <a:ea typeface="Abril Fatface"/>
                <a:cs typeface="Abril Fatface"/>
                <a:sym typeface="Abril Fatface"/>
              </a:rPr>
              <a:t>  EL VIRUS!!! </a:t>
            </a:r>
            <a:r>
              <a:rPr lang="ca">
                <a:solidFill>
                  <a:srgbClr val="F51451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ca">
                <a:solidFill>
                  <a:srgbClr val="75F306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ca">
                <a:solidFill>
                  <a:srgbClr val="75F306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endParaRPr>
              <a:solidFill>
                <a:srgbClr val="75F30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75F306"/>
                </a:solidFill>
                <a:latin typeface="Verdana"/>
                <a:ea typeface="Verdana"/>
                <a:cs typeface="Verdana"/>
                <a:sym typeface="Verdana"/>
              </a:rPr>
              <a:t>                          </a:t>
            </a:r>
            <a:r>
              <a:rPr lang="ca" sz="1500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Júlia Trepat</a:t>
            </a:r>
            <a:endParaRPr sz="1500" b="1" i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2" name="Google Shape;47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50" y="2476525"/>
            <a:ext cx="3192375" cy="16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60"/>
          <p:cNvPicPr preferRelativeResize="0"/>
          <p:nvPr/>
        </p:nvPicPr>
        <p:blipFill rotWithShape="1">
          <a:blip r:embed="rId4">
            <a:alphaModFix/>
          </a:blip>
          <a:srcRect b="19465"/>
          <a:stretch/>
        </p:blipFill>
        <p:spPr>
          <a:xfrm>
            <a:off x="6442400" y="1920888"/>
            <a:ext cx="1616300" cy="13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ctrTitle"/>
          </p:nvPr>
        </p:nvSpPr>
        <p:spPr>
          <a:xfrm>
            <a:off x="2417675" y="1272447"/>
            <a:ext cx="5361300" cy="18957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i="1" dirty="0">
                <a:latin typeface="Comic Sans MS"/>
                <a:ea typeface="Comic Sans MS"/>
                <a:cs typeface="Comic Sans MS"/>
                <a:sym typeface="Comic Sans MS"/>
              </a:rPr>
              <a:t>TANCATS A CASA PERÒ </a:t>
            </a:r>
            <a:r>
              <a:rPr lang="ca" b="1" i="1" dirty="0">
                <a:latin typeface="Comic Sans MS"/>
                <a:ea typeface="Comic Sans MS"/>
                <a:cs typeface="Comic Sans MS"/>
                <a:sym typeface="Comic Sans MS"/>
              </a:rPr>
              <a:t>OBERTS</a:t>
            </a:r>
            <a:r>
              <a:rPr lang="ca" i="1" dirty="0">
                <a:latin typeface="Comic Sans MS"/>
                <a:ea typeface="Comic Sans MS"/>
                <a:cs typeface="Comic Sans MS"/>
                <a:sym typeface="Comic Sans MS"/>
              </a:rPr>
              <a:t> A LA </a:t>
            </a:r>
            <a:r>
              <a:rPr lang="ca" b="1" i="1" dirty="0">
                <a:latin typeface="Comic Sans MS"/>
                <a:ea typeface="Comic Sans MS"/>
                <a:cs typeface="Comic Sans MS"/>
                <a:sym typeface="Comic Sans MS"/>
              </a:rPr>
              <a:t>VIDA!</a:t>
            </a:r>
            <a:endParaRPr b="1" i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1"/>
          </p:nvPr>
        </p:nvSpPr>
        <p:spPr>
          <a:xfrm>
            <a:off x="4031925" y="3541733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rgbClr val="000000"/>
                </a:solidFill>
              </a:rPr>
              <a:t>JÚLIA IBARS</a:t>
            </a:r>
            <a:endParaRPr sz="1800" b="1">
              <a:solidFill>
                <a:srgbClr val="000000"/>
              </a:solidFill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50" y="3052400"/>
            <a:ext cx="2222724" cy="189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228" y="921725"/>
            <a:ext cx="3649900" cy="33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>
            <a:spLocks noGrp="1"/>
          </p:cNvSpPr>
          <p:nvPr>
            <p:ph type="ctrTitle"/>
          </p:nvPr>
        </p:nvSpPr>
        <p:spPr>
          <a:xfrm>
            <a:off x="3971750" y="1029900"/>
            <a:ext cx="4870500" cy="30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No és un mal moment.</a:t>
            </a:r>
            <a:r>
              <a:rPr lang="ca"/>
              <a:t> </a:t>
            </a:r>
            <a:r>
              <a:rPr lang="ca">
                <a:solidFill>
                  <a:srgbClr val="0000FF"/>
                </a:solidFill>
              </a:rPr>
              <a:t>És una oportunitat per pensar i reflexionar amb les coses que de veritat importen i fer fora les que no.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2391225" y="4472075"/>
            <a:ext cx="26283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latin typeface="Comic Sans MS"/>
                <a:ea typeface="Comic Sans MS"/>
                <a:cs typeface="Comic Sans MS"/>
                <a:sym typeface="Comic Sans MS"/>
              </a:rPr>
              <a:t>Jaume Nebra Pàmies</a:t>
            </a:r>
            <a:endParaRPr sz="18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ctrTitle"/>
          </p:nvPr>
        </p:nvSpPr>
        <p:spPr>
          <a:xfrm>
            <a:off x="539450" y="1292125"/>
            <a:ext cx="4792200" cy="19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SI </a:t>
            </a:r>
            <a:r>
              <a:rPr lang="ca" sz="4800">
                <a:solidFill>
                  <a:srgbClr val="4A86E8"/>
                </a:solidFill>
                <a:latin typeface="Indie Flower"/>
                <a:ea typeface="Indie Flower"/>
                <a:cs typeface="Indie Flower"/>
                <a:sym typeface="Indie Flower"/>
              </a:rPr>
              <a:t>CONFIEM </a:t>
            </a:r>
            <a:r>
              <a:rPr lang="ca" sz="48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rPr>
              <a:t>HO </a:t>
            </a:r>
            <a:r>
              <a:rPr lang="ca" sz="4800">
                <a:solidFill>
                  <a:srgbClr val="FF00FF"/>
                </a:solidFill>
                <a:latin typeface="Indie Flower"/>
                <a:ea typeface="Indie Flower"/>
                <a:cs typeface="Indie Flower"/>
                <a:sym typeface="Indie Flower"/>
              </a:rPr>
              <a:t>ACONSEGUIREM</a:t>
            </a:r>
            <a:r>
              <a:rPr lang="ca" sz="4800">
                <a:solidFill>
                  <a:schemeClr val="accent2"/>
                </a:solidFill>
                <a:latin typeface="Indie Flower"/>
                <a:ea typeface="Indie Flower"/>
                <a:cs typeface="Indie Flower"/>
                <a:sym typeface="Indie Flower"/>
              </a:rPr>
              <a:t> !!</a:t>
            </a:r>
            <a:endParaRPr sz="4800">
              <a:solidFill>
                <a:schemeClr val="accent2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1"/>
          </p:nvPr>
        </p:nvSpPr>
        <p:spPr>
          <a:xfrm flipH="1">
            <a:off x="6899875" y="4101425"/>
            <a:ext cx="1906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Noa Rosa</a:t>
            </a:r>
            <a:endParaRPr sz="2400" b="1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4075" y="2335250"/>
            <a:ext cx="2289480" cy="151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8150" y="566400"/>
            <a:ext cx="974800" cy="9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4950" y="433950"/>
            <a:ext cx="2120150" cy="12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9950" y="3025525"/>
            <a:ext cx="1864100" cy="172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 title="einaudi-nuvole-bianche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34359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ctrTitle"/>
          </p:nvPr>
        </p:nvSpPr>
        <p:spPr>
          <a:xfrm>
            <a:off x="3075325" y="1512050"/>
            <a:ext cx="3357300" cy="19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FF"/>
                </a:solidFill>
              </a:rPr>
              <a:t>JUNTS </a:t>
            </a:r>
            <a:r>
              <a:rPr lang="ca">
                <a:solidFill>
                  <a:srgbClr val="00FFFF"/>
                </a:solidFill>
              </a:rPr>
              <a:t>PERÒ</a:t>
            </a:r>
            <a:r>
              <a:rPr lang="ca">
                <a:solidFill>
                  <a:srgbClr val="FF0000"/>
                </a:solidFill>
              </a:rPr>
              <a:t> DESDE</a:t>
            </a:r>
            <a:r>
              <a:rPr lang="ca"/>
              <a:t> </a:t>
            </a:r>
            <a:r>
              <a:rPr lang="ca">
                <a:solidFill>
                  <a:srgbClr val="9900FF"/>
                </a:solidFill>
              </a:rPr>
              <a:t>CASA</a:t>
            </a:r>
            <a:r>
              <a:rPr lang="ca"/>
              <a:t> 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81" name="Google Shape;181;p20"/>
          <p:cNvSpPr txBox="1">
            <a:spLocks noGrp="1"/>
          </p:cNvSpPr>
          <p:nvPr>
            <p:ph type="subTitle" idx="1"/>
          </p:nvPr>
        </p:nvSpPr>
        <p:spPr>
          <a:xfrm>
            <a:off x="6348550" y="3487775"/>
            <a:ext cx="19332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Martina Mora</a:t>
            </a:r>
            <a:endParaRPr sz="2000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288" y="673850"/>
            <a:ext cx="53625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13" y="1903700"/>
            <a:ext cx="2592000" cy="133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4049" y="1602425"/>
            <a:ext cx="1514651" cy="15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ctrTitle"/>
          </p:nvPr>
        </p:nvSpPr>
        <p:spPr>
          <a:xfrm>
            <a:off x="1810875" y="478250"/>
            <a:ext cx="5737200" cy="24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>
                <a:solidFill>
                  <a:srgbClr val="00FFFF"/>
                </a:solidFill>
                <a:latin typeface="Amatic SC"/>
                <a:ea typeface="Amatic SC"/>
                <a:cs typeface="Amatic SC"/>
                <a:sym typeface="Amatic SC"/>
              </a:rPr>
              <a:t>tots</a:t>
            </a:r>
            <a:r>
              <a:rPr lang="ca" sz="48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rPr>
              <a:t> junts</a:t>
            </a:r>
            <a:r>
              <a:rPr lang="ca" sz="4800" b="1">
                <a:solidFill>
                  <a:srgbClr val="FF00FF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" sz="4800" b="1">
                <a:solidFill>
                  <a:srgbClr val="9900FF"/>
                </a:solidFill>
                <a:latin typeface="Amatic SC"/>
                <a:ea typeface="Amatic SC"/>
                <a:cs typeface="Amatic SC"/>
                <a:sym typeface="Amatic SC"/>
              </a:rPr>
              <a:t>ho </a:t>
            </a:r>
            <a:r>
              <a:rPr lang="ca" sz="4800" b="1">
                <a:solidFill>
                  <a:srgbClr val="FF00FF"/>
                </a:solidFill>
                <a:latin typeface="Amatic SC"/>
                <a:ea typeface="Amatic SC"/>
                <a:cs typeface="Amatic SC"/>
                <a:sym typeface="Amatic SC"/>
              </a:rPr>
              <a:t>aconseguirem!!!</a:t>
            </a:r>
            <a:endParaRPr sz="4800" b="1">
              <a:solidFill>
                <a:srgbClr val="FF00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0" name="Google Shape;190;p21"/>
          <p:cNvSpPr txBox="1">
            <a:spLocks noGrp="1"/>
          </p:cNvSpPr>
          <p:nvPr>
            <p:ph type="subTitle" idx="1"/>
          </p:nvPr>
        </p:nvSpPr>
        <p:spPr>
          <a:xfrm>
            <a:off x="6743225" y="4112875"/>
            <a:ext cx="19896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Maria Vera Venteo</a:t>
            </a:r>
            <a:endParaRPr sz="21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91" name="Google Shape;191;p21"/>
          <p:cNvPicPr preferRelativeResize="0"/>
          <p:nvPr/>
        </p:nvPicPr>
        <p:blipFill rotWithShape="1">
          <a:blip r:embed="rId3">
            <a:alphaModFix/>
          </a:blip>
          <a:srcRect l="201970" t="-121950" r="-201970" b="121950"/>
          <a:stretch/>
        </p:blipFill>
        <p:spPr>
          <a:xfrm>
            <a:off x="6846353" y="806975"/>
            <a:ext cx="1667022" cy="176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 rotWithShape="1">
          <a:blip r:embed="rId3">
            <a:alphaModFix/>
          </a:blip>
          <a:srcRect l="12837" t="937" r="7772" b="-5082"/>
          <a:stretch/>
        </p:blipFill>
        <p:spPr>
          <a:xfrm>
            <a:off x="3367650" y="2197725"/>
            <a:ext cx="2247750" cy="26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lip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705</Words>
  <Application>Microsoft Office PowerPoint</Application>
  <PresentationFormat>Presentación en pantalla (16:9)</PresentationFormat>
  <Paragraphs>172</Paragraphs>
  <Slides>48</Slides>
  <Notes>48</Notes>
  <HiddenSlides>0</HiddenSlides>
  <MMClips>1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70" baseType="lpstr">
      <vt:lpstr>Amatic SC</vt:lpstr>
      <vt:lpstr>Lobster</vt:lpstr>
      <vt:lpstr>Calibri</vt:lpstr>
      <vt:lpstr>Courier New</vt:lpstr>
      <vt:lpstr>Caveat</vt:lpstr>
      <vt:lpstr>Impact</vt:lpstr>
      <vt:lpstr>Comic Sans MS</vt:lpstr>
      <vt:lpstr>Permanent Marker</vt:lpstr>
      <vt:lpstr>Abril Fatface</vt:lpstr>
      <vt:lpstr>Nunito</vt:lpstr>
      <vt:lpstr>Arial</vt:lpstr>
      <vt:lpstr>The Girl Next Door</vt:lpstr>
      <vt:lpstr>Comfortaa</vt:lpstr>
      <vt:lpstr>Coming Soon</vt:lpstr>
      <vt:lpstr>Pacifico</vt:lpstr>
      <vt:lpstr>Indie Flower</vt:lpstr>
      <vt:lpstr>Bangers</vt:lpstr>
      <vt:lpstr>Great Vibes</vt:lpstr>
      <vt:lpstr>Verdana</vt:lpstr>
      <vt:lpstr>Oswald</vt:lpstr>
      <vt:lpstr>Dancing Script</vt:lpstr>
      <vt:lpstr>Shift</vt:lpstr>
      <vt:lpstr>PARAULES D’ÀNIM DELS ALUMNES DE SISÈ </vt:lpstr>
      <vt:lpstr> D’AQUEST  CONFINAMENT ENFORTITS  EN  SORTIREM! </vt:lpstr>
      <vt:lpstr>SIGUEM FORTS JUNTS</vt:lpstr>
      <vt:lpstr>NENS I NENES HAN DEMOSTRAT SER UNS VALENTS I VALENTES!</vt:lpstr>
      <vt:lpstr>TANCATS A CASA PERÒ OBERTS A LA VIDA!</vt:lpstr>
      <vt:lpstr>No és un mal moment. És una oportunitat per pensar i reflexionar amb les coses que de veritat importen i fer fora les que no.</vt:lpstr>
      <vt:lpstr>SI CONFIEM HO ACONSEGUIREM !!</vt:lpstr>
      <vt:lpstr>JUNTS PERÒ DESDE CASA </vt:lpstr>
      <vt:lpstr>tots junts ho aconseguirem!!!</vt:lpstr>
      <vt:lpstr>ÉS HORA DE MOSTRAR LA FORÇA QUE TENIM QUAN ESTEM JUNTS ! ! !</vt:lpstr>
      <vt:lpstr>SÍ ENS HEM DE CONTAGIAR D’ALGUNA COSA, QUE SIGUI DE FE, ESPERANÇA I AMOR.</vt:lpstr>
      <vt:lpstr>SI EL QUE VOLS ÉS NO   CONTAMINAR LES MANS   T’HAURÀS DE RENTAR</vt:lpstr>
      <vt:lpstr>El coronavirus se n’anirà però abans hem de col·laborar.</vt:lpstr>
      <vt:lpstr>AMB PACIÈNCIA SORTIREM               D’AQUESTA</vt:lpstr>
      <vt:lpstr>mantenir-nos lluny per tornar a estar a prop</vt:lpstr>
      <vt:lpstr>TINDRÀS RAÓ TANT SI PENSES QUE ETS CAPAÇ COM SI NO HO FAS.  🤞💖  </vt:lpstr>
      <vt:lpstr> AMB UNA MICA D’ESFORÇ I ESPERANÇA, ENTRE TOTS HO ACONSEGUIREM.</vt:lpstr>
      <vt:lpstr>L’ÚNICA COSA QUE NO SURT, ÉS ALLÒ QUE DEIXES D’ INTENTAR</vt:lpstr>
      <vt:lpstr>si el pla no funciona canvia el pla  però no canviïs la meta</vt:lpstr>
      <vt:lpstr> </vt:lpstr>
      <vt:lpstr>TOT ANIRÀ BÉ PERÒ A CASA JO EM QUEDARÉ</vt:lpstr>
      <vt:lpstr>Si tots fem cas, això s'acabarà aviat.                                                                               Ovidi Claramunt Forn</vt:lpstr>
      <vt:lpstr>Això no es tracta de ser  el més dur i el més fort,  es tracta d’estar junts .</vt:lpstr>
      <vt:lpstr>AL FINAL SORTIRÀ EL SOL</vt:lpstr>
      <vt:lpstr>Si amb aquest virus volem acabar,   a casa ens hem de quedar</vt:lpstr>
      <vt:lpstr>Sortirem d’aquesta i més forts estarem.  </vt:lpstr>
      <vt:lpstr>SI AMB EL VIRUS  VOLEM ACABAR  ELS CIENTÍFICS, LA CURA, HAN DE TROBAR </vt:lpstr>
      <vt:lpstr>NO DEIXIS QUE LES COSES QUE VOLS, ET FACIN OBLIDAR LES QUE TENS.</vt:lpstr>
      <vt:lpstr>ÀNIMS I MOLTA FORÇA QUE JA QUEDA MENYS </vt:lpstr>
      <vt:lpstr>Amb força i dedicació tot sortirà molt millor</vt:lpstr>
      <vt:lpstr>Ara tot anirà bé </vt:lpstr>
      <vt:lpstr>ÉS IMPORTANT  MIRAR ENDAVANT  I  RENTAR-SE LES MANS</vt:lpstr>
      <vt:lpstr>“Escriurem que tot no va ser fàcil”  ÀNIMS!  Juntes ens en sortirem!</vt:lpstr>
      <vt:lpstr>Nens i nenes, vosaltres també sou uns autèntics  herois i heroïnes.</vt:lpstr>
      <vt:lpstr>Si ens quedem a  🏡  tot  tornarà a la normalitat. </vt:lpstr>
      <vt:lpstr>ara hem  d’estar més unides que mai,  encara que estiguem separades cadascú a casa seva,  Però sempre juntes per la força del cor</vt:lpstr>
      <vt:lpstr>  Aquesta pandèmia no es tracta de la "supervivència del més fort",  es tracta de la  "protecció del més dèbil"               TOTS  PODEM,  ÀNIMS!!!                   Kiara Marlene                       </vt:lpstr>
      <vt:lpstr>Ànims!  Queda’t a casa  i així el virus passa.                  Alejandro Carvajal   </vt:lpstr>
      <vt:lpstr>Queda’t a casa, que així, tot passa més ràpid.</vt:lpstr>
      <vt:lpstr>AQUEST MOMENT ÉS DIFERENT, PERÒ ENS ENSENYA A VALORAR I A GAUDIR DE LES PETITES COSES DE LA VIDA.  ÀNIMS I ENDAVANT, PODEM!                                      BERNAT                                                                                                                          </vt:lpstr>
      <vt:lpstr> TOTS I TOTES HEM DE COL·LABORAR,  SI AQUEST VIRUS VOLEM ATURAR.</vt:lpstr>
      <vt:lpstr>El mundo quiere vivir en la cima de la montaña ,sin saber que la verdadera felicidad está en la forma de subirla “Gabriel García Márquez”                                                                                                   Pablo Cano </vt:lpstr>
      <vt:lpstr>¡Un dia més, és un dia menys!   </vt:lpstr>
      <vt:lpstr>TOTS HO ACONSEGUIREM SI ENS QUEDEM A CASA </vt:lpstr>
      <vt:lpstr>Presentación de PowerPoint</vt:lpstr>
      <vt:lpstr>   AMB PRECAUCIÓ I AMOR   HI  HAURÀ SOLUCIÓ❤️❤️❤️                                        Brandon  Daza </vt:lpstr>
      <vt:lpstr>Presentación de PowerPoint</vt:lpstr>
      <vt:lpstr>JUNTS  ACONSEGUIREM  VENCER    EL VIRUS!!!                                 Júlia Trepat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PARAULES D’ÀNIM DELS ALUMNES DE SISÈ</dc:title>
  <dc:creator>Usuari</dc:creator>
  <cp:lastModifiedBy>Jaume Nebra Coll</cp:lastModifiedBy>
  <cp:revision>2</cp:revision>
  <dcterms:modified xsi:type="dcterms:W3CDTF">2020-05-24T09:53:21Z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10184450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