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57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110" d="100"/>
          <a:sy n="110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1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40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93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8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2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46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2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667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0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46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9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19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2736304" cy="1470025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rgbClr val="002060"/>
                </a:solidFill>
                <a:latin typeface="AR DARLING" pitchFamily="2" charset="0"/>
              </a:rPr>
              <a:t>LA LLUM</a:t>
            </a:r>
            <a:endParaRPr lang="es-ES" sz="7200" dirty="0">
              <a:solidFill>
                <a:srgbClr val="002060"/>
              </a:solidFill>
              <a:latin typeface="AR DARLING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8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0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4"/>
            <a:ext cx="9144000" cy="683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1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0486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5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1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5" y="548680"/>
            <a:ext cx="7488832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10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Presentación en pantalla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LA LLUM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L’energia i les seves formes</dc:title>
  <dc:creator>aaron serrano martinez</dc:creator>
  <cp:lastModifiedBy>aaron serrano martinez</cp:lastModifiedBy>
  <cp:revision>3</cp:revision>
  <dcterms:created xsi:type="dcterms:W3CDTF">2020-03-19T15:45:55Z</dcterms:created>
  <dcterms:modified xsi:type="dcterms:W3CDTF">2020-03-19T16:05:08Z</dcterms:modified>
</cp:coreProperties>
</file>