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0" r:id="rId7"/>
    <p:sldId id="257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F612-69A2-4345-BFFA-549530346FD2}" type="datetimeFigureOut">
              <a:rPr lang="es-ES" smtClean="0"/>
              <a:t>19/03/2020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AC38-A54D-40C7-BE42-68BFE627F9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617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F612-69A2-4345-BFFA-549530346FD2}" type="datetimeFigureOut">
              <a:rPr lang="es-ES" smtClean="0"/>
              <a:t>19/03/2020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AC38-A54D-40C7-BE42-68BFE627F9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140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F612-69A2-4345-BFFA-549530346FD2}" type="datetimeFigureOut">
              <a:rPr lang="es-ES" smtClean="0"/>
              <a:t>19/03/2020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AC38-A54D-40C7-BE42-68BFE627F9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937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F612-69A2-4345-BFFA-549530346FD2}" type="datetimeFigureOut">
              <a:rPr lang="es-ES" smtClean="0"/>
              <a:t>19/03/2020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AC38-A54D-40C7-BE42-68BFE627F9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387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F612-69A2-4345-BFFA-549530346FD2}" type="datetimeFigureOut">
              <a:rPr lang="es-ES" smtClean="0"/>
              <a:t>19/03/2020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AC38-A54D-40C7-BE42-68BFE627F9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523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F612-69A2-4345-BFFA-549530346FD2}" type="datetimeFigureOut">
              <a:rPr lang="es-ES" smtClean="0"/>
              <a:t>19/03/2020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AC38-A54D-40C7-BE42-68BFE627F9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646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F612-69A2-4345-BFFA-549530346FD2}" type="datetimeFigureOut">
              <a:rPr lang="es-ES" smtClean="0"/>
              <a:t>19/03/2020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AC38-A54D-40C7-BE42-68BFE627F9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02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F612-69A2-4345-BFFA-549530346FD2}" type="datetimeFigureOut">
              <a:rPr lang="es-ES" smtClean="0"/>
              <a:t>19/03/2020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AC38-A54D-40C7-BE42-68BFE627F9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667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F612-69A2-4345-BFFA-549530346FD2}" type="datetimeFigureOut">
              <a:rPr lang="es-ES" smtClean="0"/>
              <a:t>19/03/2020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AC38-A54D-40C7-BE42-68BFE627F9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602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F612-69A2-4345-BFFA-549530346FD2}" type="datetimeFigureOut">
              <a:rPr lang="es-ES" smtClean="0"/>
              <a:t>19/03/2020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AC38-A54D-40C7-BE42-68BFE627F9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646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F612-69A2-4345-BFFA-549530346FD2}" type="datetimeFigureOut">
              <a:rPr lang="es-ES" smtClean="0"/>
              <a:t>19/03/2020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AC38-A54D-40C7-BE42-68BFE627F9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39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5F612-69A2-4345-BFFA-549530346FD2}" type="datetimeFigureOut">
              <a:rPr lang="es-ES" smtClean="0"/>
              <a:t>19/03/2020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DAC38-A54D-40C7-BE42-68BFE627F92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190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7518" y="404664"/>
            <a:ext cx="7772400" cy="1470025"/>
          </a:xfrm>
        </p:spPr>
        <p:txBody>
          <a:bodyPr>
            <a:noAutofit/>
          </a:bodyPr>
          <a:lstStyle/>
          <a:p>
            <a:r>
              <a:rPr lang="es-ES" sz="7200" dirty="0" smtClean="0">
                <a:solidFill>
                  <a:srgbClr val="002060"/>
                </a:solidFill>
                <a:latin typeface="AR DARLING" pitchFamily="2" charset="0"/>
              </a:rPr>
              <a:t>L’energia i les seves formes</a:t>
            </a:r>
            <a:endParaRPr lang="es-ES" sz="7200" dirty="0">
              <a:solidFill>
                <a:srgbClr val="002060"/>
              </a:solidFill>
              <a:latin typeface="AR DARLING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8835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48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22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30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916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769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170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45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319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3105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</Words>
  <Application>Microsoft Office PowerPoint</Application>
  <PresentationFormat>Presentación en pantalla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L’energia i les seves formes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L’energia i les seves formes</dc:title>
  <dc:creator>aaron serrano martinez</dc:creator>
  <cp:lastModifiedBy>aaron serrano martinez</cp:lastModifiedBy>
  <cp:revision>2</cp:revision>
  <dcterms:created xsi:type="dcterms:W3CDTF">2020-03-19T15:45:55Z</dcterms:created>
  <dcterms:modified xsi:type="dcterms:W3CDTF">2020-03-19T15:57:37Z</dcterms:modified>
</cp:coreProperties>
</file>