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  <p:embeddedFont>
      <p:font typeface="Aclonica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clonica-regular.fntdata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2a3d2284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2a3d2284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2a3d22849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2a3d22849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a3d22849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2a3d22849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2a3d22849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2a3d22849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seny personalitzat">
  <p:cSld name="AUTOLAYOUT"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33" name="Google Shape;133;p13"/>
          <p:cNvSpPr txBox="1"/>
          <p:nvPr>
            <p:ph idx="1" type="subTitle"/>
          </p:nvPr>
        </p:nvSpPr>
        <p:spPr>
          <a:xfrm>
            <a:off x="3371625" y="3105075"/>
            <a:ext cx="2486100" cy="82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type="ctrTitle"/>
          </p:nvPr>
        </p:nvSpPr>
        <p:spPr>
          <a:xfrm>
            <a:off x="3019425" y="1516875"/>
            <a:ext cx="3105300" cy="1435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b="21875" l="0" r="0" t="21875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/>
          <p:nvPr/>
        </p:nvSpPr>
        <p:spPr>
          <a:xfrm>
            <a:off x="2448225" y="447900"/>
            <a:ext cx="4247700" cy="4247700"/>
          </a:xfrm>
          <a:prstGeom prst="ellipse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2571750" y="571500"/>
            <a:ext cx="4000500" cy="4000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 txBox="1"/>
          <p:nvPr>
            <p:ph idx="1" type="subTitle"/>
          </p:nvPr>
        </p:nvSpPr>
        <p:spPr>
          <a:xfrm>
            <a:off x="3371625" y="3105075"/>
            <a:ext cx="24861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Berta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3" name="Google Shape;143;p14"/>
          <p:cNvSpPr txBox="1"/>
          <p:nvPr>
            <p:ph type="ctrTitle"/>
          </p:nvPr>
        </p:nvSpPr>
        <p:spPr>
          <a:xfrm>
            <a:off x="2778775" y="1516875"/>
            <a:ext cx="3447600" cy="16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BF9000"/>
                </a:solidFill>
              </a:rPr>
              <a:t>CHOCOLATE COOKIES!!</a:t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182325"/>
            <a:ext cx="7415700" cy="9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latin typeface="Aclonica"/>
                <a:ea typeface="Aclonica"/>
                <a:cs typeface="Aclonica"/>
                <a:sym typeface="Aclonica"/>
              </a:rPr>
              <a:t>How to make cookies? 5 steps to make cookies</a:t>
            </a:r>
            <a:endParaRPr b="1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25095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>
                <a:solidFill>
                  <a:srgbClr val="00FFFF"/>
                </a:solidFill>
              </a:rPr>
              <a:t>                                                                                                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947" y="1054463"/>
            <a:ext cx="3094330" cy="412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098" y="1017713"/>
            <a:ext cx="3149449" cy="41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5646"/>
            <a:ext cx="4065750" cy="508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1699" y="263749"/>
            <a:ext cx="3461975" cy="461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025" y="1567550"/>
            <a:ext cx="5427000" cy="321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6363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2936250" y="949925"/>
            <a:ext cx="3553800" cy="18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I HAVE THE CHOCOLATE COOKIES</a:t>
            </a:r>
            <a:endParaRPr/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000" y="0"/>
            <a:ext cx="40196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