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2" r:id="rId14"/>
    <p:sldId id="263" r:id="rId15"/>
    <p:sldId id="264" r:id="rId16"/>
    <p:sldId id="266" r:id="rId17"/>
    <p:sldId id="260" r:id="rId18"/>
    <p:sldId id="261" r:id="rId19"/>
    <p:sldId id="267" r:id="rId20"/>
    <p:sldId id="268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3" autoAdjust="0"/>
    <p:restoredTop sz="94652" autoAdjust="0"/>
  </p:normalViewPr>
  <p:slideViewPr>
    <p:cSldViewPr>
      <p:cViewPr varScale="1">
        <p:scale>
          <a:sx n="74" d="100"/>
          <a:sy n="74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99A1-DCDF-4C5B-8AF2-F6B456D656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3DCE0-5ABA-43C7-89EB-8896FE2278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1C732-72F4-4FD8-AEF7-6E45F4F971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4BB4-2A14-4B5B-9554-3DCA526BC0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689BF-9321-4203-BE00-EE21EB04A8F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0D9BE-4135-441E-A964-902C2C33E5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0D738-FBF0-44A4-B01F-23FFE44A61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701C-C742-434A-8A2F-8B4CA5BED01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5A36-B714-4834-9E09-EDD8E69E21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7F10-66E2-4BA1-90F3-7A1933BA4DD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279F5-3F09-48FF-A0CA-2942C47723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59C49A-45FA-4B59-A85B-0B7DC6FB873F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ios.educarm.es/templates/portal/images/ficheros/alumnos/1/secciones/4/contenidos/525/7final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rtirambnens.com/activitats/manualitats-infantils/manualitats-segons-el-material/paper-i-cartolina/manualitats-destiu-per-fer-amb-nen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Tr1ViMfXE" TargetMode="External"/><Relationship Id="rId2" Type="http://schemas.openxmlformats.org/officeDocument/2006/relationships/hyperlink" Target="https://www.youtube.com/watch?v=zDGto9Z6tW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scoles.fundesplai.org/blog/casals/5-jocs-cooperatius-per-la-piscina-o-la-platj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tic.educacion.es/w3/eos/MaterialesEducativos/mem2010/ara_belbo/archivos/menu_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ronadecolors.wordpress.com/2016/08/04/recull-de-10-jocs-daigu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rtirambnens.com/activitats/per-fer-a-casa/cuinar-amb-nens/postres/postres-amb-fruita-per-fer-amb-nen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/>
          <a:lstStyle/>
          <a:p>
            <a:r>
              <a:rPr lang="es-UY" dirty="0" smtClean="0"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SETMANA DEL 15 AL 19 DE JUNY</a:t>
            </a:r>
            <a:endParaRPr lang="es-ES" dirty="0"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/>
          <a:lstStyle/>
          <a:p>
            <a:r>
              <a:rPr lang="ca-ES" dirty="0" smtClean="0"/>
              <a:t>MARXEM DE VACANCES!!!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714908" cy="48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1970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latin typeface="MV Boli" pitchFamily="2" charset="0"/>
                <a:cs typeface="MV Boli" pitchFamily="2" charset="0"/>
              </a:rPr>
              <a:t>APRENDRE A PENSAR I A COMUNICAR</a:t>
            </a:r>
            <a:endParaRPr lang="es-ES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	Quantes sardines hi ha en aquest grup? Compta-les i escriu el nombre. Pinta de verd les sardines que tenen 3 ratlletes a la cua i de vermell les sardines que en tenen 4. (trobareu les sardines a la següent diapositiva)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BUSQUEM LES 7 DIFERÈNCIES?  Juga amb l’EDU365</a:t>
            </a: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http://servicios.educarm.es/templates/portal/images/ficheros/alumnos/1/secciones/4/contenidos/525/7final.swf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User\Desktop\SETMANES DE CONFINAMENT\3r TRIMESTRE\ESTIU\FITXES MATES\8484352544-fitxes-desenvolupament-intelligencia-2-10-638[1].jpg"/>
          <p:cNvPicPr>
            <a:picLocks noGrp="1"/>
          </p:cNvPicPr>
          <p:nvPr>
            <p:ph idx="1"/>
          </p:nvPr>
        </p:nvPicPr>
        <p:blipFill>
          <a:blip r:embed="rId2"/>
          <a:srcRect l="7231" t="12366" r="10406" b="14651"/>
          <a:stretch>
            <a:fillRect/>
          </a:stretch>
        </p:blipFill>
        <p:spPr bwMode="auto">
          <a:xfrm>
            <a:off x="1714480" y="142852"/>
            <a:ext cx="564360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28628"/>
          </a:xfrm>
        </p:spPr>
        <p:txBody>
          <a:bodyPr/>
          <a:lstStyle/>
          <a:p>
            <a:pPr algn="l"/>
            <a:r>
              <a:rPr lang="ca-ES" sz="1800" dirty="0" smtClean="0">
                <a:latin typeface="Comic Sans MS" pitchFamily="66" charset="0"/>
              </a:rPr>
              <a:t>RELACIONA LES PARAULES AMB EL SEU DIBUIX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7260" r="17165" b="15398"/>
          <a:stretch>
            <a:fillRect/>
          </a:stretch>
        </p:blipFill>
        <p:spPr bwMode="auto">
          <a:xfrm>
            <a:off x="1714480" y="714356"/>
            <a:ext cx="6072230" cy="41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algn="l"/>
            <a:r>
              <a:rPr lang="ca-ES" sz="1800" dirty="0" smtClean="0">
                <a:latin typeface="Comic Sans MS" pitchFamily="66" charset="0"/>
              </a:rPr>
              <a:t>SOPA DE LLETRES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3074" name="Picture 2" descr="C:\Users\User\Desktop\SETMANES DE CONFINAMENT\3r TRIMESTRE\ESTIU\FITXES LECTO\sopa-de-lletres-de-lestiu-1-63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049"/>
          <a:stretch>
            <a:fillRect/>
          </a:stretch>
        </p:blipFill>
        <p:spPr bwMode="auto">
          <a:xfrm>
            <a:off x="3214678" y="214290"/>
            <a:ext cx="3714776" cy="4676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sz="1800" dirty="0" smtClean="0">
                <a:latin typeface="Comic Sans MS" pitchFamily="66" charset="0"/>
              </a:rPr>
              <a:t>MANUALITATS</a:t>
            </a:r>
            <a:endParaRPr lang="es-ES" sz="18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	Us proposo una sèrie de manualitats relacionades amb l’estiu... Quina us agrada més?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https://www.sortirambnens.com/activitats/manualitats-infantils/manualitats-segons-el-material/paper-i-cartolina/manualitats-destiu-per-fer-amb-nens/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latin typeface="MV Boli" pitchFamily="2" charset="0"/>
                <a:cs typeface="MV Boli" pitchFamily="2" charset="0"/>
              </a:rPr>
              <a:t>APRENDRE A DESCOBRIR I TENIR INICIATIVA</a:t>
            </a:r>
            <a:endParaRPr lang="es-ES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sz="1800" dirty="0" smtClean="0">
                <a:latin typeface="Comic Sans MS" pitchFamily="66" charset="0"/>
              </a:rPr>
              <a:t>Passa una bona estona veient el vídeo “</a:t>
            </a:r>
            <a:r>
              <a:rPr lang="ca-ES" sz="1800" dirty="0" err="1" smtClean="0">
                <a:latin typeface="Comic Sans MS" pitchFamily="66" charset="0"/>
              </a:rPr>
              <a:t>Diversión</a:t>
            </a:r>
            <a:r>
              <a:rPr lang="ca-ES" sz="1800" dirty="0" smtClean="0">
                <a:latin typeface="Comic Sans MS" pitchFamily="66" charset="0"/>
              </a:rPr>
              <a:t> de </a:t>
            </a:r>
            <a:r>
              <a:rPr lang="ca-ES" sz="1800" dirty="0" err="1" smtClean="0">
                <a:latin typeface="Comic Sans MS" pitchFamily="66" charset="0"/>
              </a:rPr>
              <a:t>verano</a:t>
            </a:r>
            <a:r>
              <a:rPr lang="ca-ES" sz="1800" dirty="0" smtClean="0">
                <a:latin typeface="Comic Sans MS" pitchFamily="66" charset="0"/>
              </a:rPr>
              <a:t> de </a:t>
            </a:r>
            <a:r>
              <a:rPr lang="ca-ES" sz="1800" dirty="0" err="1" smtClean="0">
                <a:latin typeface="Comic Sans MS" pitchFamily="66" charset="0"/>
              </a:rPr>
              <a:t>Peppa</a:t>
            </a:r>
            <a:r>
              <a:rPr lang="ca-ES" sz="1800" dirty="0" smtClean="0">
                <a:latin typeface="Comic Sans MS" pitchFamily="66" charset="0"/>
              </a:rPr>
              <a:t> </a:t>
            </a:r>
            <a:r>
              <a:rPr lang="ca-ES" sz="1800" dirty="0" err="1" smtClean="0">
                <a:latin typeface="Comic Sans MS" pitchFamily="66" charset="0"/>
              </a:rPr>
              <a:t>Pig</a:t>
            </a:r>
            <a:r>
              <a:rPr lang="ca-ES" sz="1800" dirty="0" smtClean="0">
                <a:latin typeface="Comic Sans MS" pitchFamily="66" charset="0"/>
              </a:rPr>
              <a:t>”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https://www.youtube.com/watch?v=zDGto9Z6tW0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Vols cantar amb El Pot Petit? Us proposo la seva cançó “Viu l’estiu”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3"/>
              </a:rPr>
              <a:t>https://www.youtube.com/watch?v=oPTr1ViMfXE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latin typeface="MV Boli" pitchFamily="2" charset="0"/>
                <a:cs typeface="MV Boli" pitchFamily="2" charset="0"/>
              </a:rPr>
              <a:t>APRENDRE A CONVIURE I HABITAR EL MÓN</a:t>
            </a:r>
            <a:endParaRPr lang="es-ES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	Ara que ja podeu sortir de casa, retrobar-vos amb el amics, banyar-vos a la piscina... Us proposo una sèrie de jocs cooperatius per poder fer ala platja o a la piscina. Sigui com sigui, que no falti pas aigua!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https://escoles.fundesplai.org/blog/casals/5-jocs-cooperatius-per-la-piscina-o-la-platja/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latin typeface="MV Boli" pitchFamily="2" charset="0"/>
                <a:cs typeface="MV Boli" pitchFamily="2" charset="0"/>
              </a:rPr>
              <a:t>ALTRES ENLLAÇOS D’INTERÈS</a:t>
            </a:r>
            <a:endParaRPr lang="es-ES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sz="1800" dirty="0" smtClean="0">
                <a:latin typeface="Comic Sans MS" pitchFamily="66" charset="0"/>
              </a:rPr>
              <a:t>JUGA AMB L’EDU365 A LA CABANA DE L’ARA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http://ntic.educacion.es/w3//eos/MaterialesEducativos/mem2010/ara_belbo/archivos/menu_a.html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latin typeface="MV Boli" pitchFamily="2" charset="0"/>
                <a:cs typeface="MV Boli" pitchFamily="2" charset="0"/>
              </a:rPr>
              <a:t>APRENDRE A SER I ACTUAR D’UNA MANERA CADA VEGADA MÉS AUTÒNOMA</a:t>
            </a:r>
            <a:endParaRPr lang="es-ES" sz="2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I com que a l’estiu tota cuca viu... Nosaltres jugarem amb aigua. 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En el següent enllaç trobareu divertides propostes de jocs d’aigua.</a:t>
            </a:r>
          </a:p>
          <a:p>
            <a:pPr>
              <a:lnSpc>
                <a:spcPct val="150000"/>
              </a:lnSpc>
              <a:buNone/>
            </a:pPr>
            <a:endParaRPr lang="ca-ES" sz="1800" u="sng" dirty="0" smtClean="0">
              <a:hlinkClick r:id="rId2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https://maronadecolors.wordpress.com/2016/08/04/recull-de-10-jocs-daigua/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41434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2800" dirty="0" smtClean="0">
                <a:latin typeface="MV Boli" pitchFamily="2" charset="0"/>
                <a:cs typeface="MV Boli" pitchFamily="2" charset="0"/>
              </a:rPr>
              <a:t>ARA SÍ! JA HA ARRIBAT EL MOMENT, AQUEST CURS S’HA ACABAT I NOMÉS EM QUEDA DESITJAR-VOS A TOTS I A TOTES QUE PASSEU UNES BONES VACANCES. HEU ESTAT UNS CAMPIONS I ENS HEU ENSENYAT A TOTS I A TOTES QUE ENTRE TOTS ENS EN SORTIREM!!!</a:t>
            </a:r>
            <a:endParaRPr lang="es-ES" sz="28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sz="1800" dirty="0" smtClean="0">
                <a:latin typeface="Comic Sans MS" pitchFamily="66" charset="0"/>
              </a:rPr>
              <a:t>CUINEM?</a:t>
            </a:r>
            <a:endParaRPr lang="es-ES" sz="18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	Vols aprendre a preparar uns postres ben refrescants fet a base de fruites?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latin typeface="Comic Sans MS" pitchFamily="66" charset="0"/>
              </a:rPr>
              <a:t>	En el següent enllaç trobaràs diferents propostes de postres ben saludables: 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hlinkClick r:id="rId2"/>
              </a:rPr>
              <a:t>https://www.sortirambnens.com/activitats/per-fer-a-casa/cuinar-amb-nens/postres/postres-amb-fruita-per-fer-amb-nens/</a:t>
            </a:r>
            <a:endParaRPr lang="es-ES" sz="1800" dirty="0" smtClean="0"/>
          </a:p>
          <a:p>
            <a:pPr>
              <a:lnSpc>
                <a:spcPct val="150000"/>
              </a:lnSpc>
              <a:buNone/>
            </a:pPr>
            <a:endParaRPr lang="es-E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algn="l"/>
            <a:r>
              <a:rPr lang="ca-ES" sz="1800" dirty="0" smtClean="0">
                <a:latin typeface="Comic Sans MS" pitchFamily="66" charset="0"/>
              </a:rPr>
              <a:t>ENS MOVEM!</a:t>
            </a:r>
            <a:endParaRPr lang="es-ES" sz="18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29600" cy="44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224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4143404" cy="58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143536" cy="58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143404" cy="58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715172" cy="497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188</Words>
  <Application>Microsoft Office PowerPoint</Application>
  <PresentationFormat>Presentación en pantalla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Diseño predeterminado</vt:lpstr>
      <vt:lpstr>SETMANA DEL 15 AL 19 DE JUNY</vt:lpstr>
      <vt:lpstr>APRENDRE A SER I ACTUAR D’UNA MANERA CADA VEGADA MÉS AUTÒNOMA</vt:lpstr>
      <vt:lpstr>CUINEM?</vt:lpstr>
      <vt:lpstr>ENS MOVEM!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APRENDRE A PENSAR I A COMUNICAR</vt:lpstr>
      <vt:lpstr>Diapositiva 13</vt:lpstr>
      <vt:lpstr>RELACIONA LES PARAULES AMB EL SEU DIBUIX</vt:lpstr>
      <vt:lpstr>SOPA DE LLETRES</vt:lpstr>
      <vt:lpstr>MANUALITATS</vt:lpstr>
      <vt:lpstr>APRENDRE A DESCOBRIR I TENIR INICIATIVA</vt:lpstr>
      <vt:lpstr>APRENDRE A CONVIURE I HABITAR EL MÓN</vt:lpstr>
      <vt:lpstr>ALTRES ENLLAÇOS D’INTERÈS</vt:lpstr>
      <vt:lpstr>ARA SÍ! JA HA ARRIBAT EL MOMENT, AQUEST CURS S’HA ACABAT I NOMÉS EM QUEDA DESITJAR-VOS A TOTS I A TOTES QUE PASSEU UNES BONES VACANCES. HEU ESTAT UNS CAMPIONS I ENS HEU ENSENYAT A TOTS I A TOTES QUE ENTRE TOTS ENS EN SORTIREM!!!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276</cp:revision>
  <dcterms:created xsi:type="dcterms:W3CDTF">2010-05-23T14:28:12Z</dcterms:created>
  <dcterms:modified xsi:type="dcterms:W3CDTF">2020-06-11T08:41:39Z</dcterms:modified>
</cp:coreProperties>
</file>