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92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09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0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1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35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1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0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1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62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84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290F-E829-4E5E-AC38-7A454E049D7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16859-F116-4A4E-BB24-3B1EEA5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13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1547664"/>
            <a:ext cx="4032448" cy="682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4807378"/>
            <a:ext cx="792088" cy="297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8457" y="827584"/>
            <a:ext cx="622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PINTA LES FIGURES GEOMÈTRIQUES DEL COLOR CORRESPONENT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55" y="1547664"/>
            <a:ext cx="141455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716" y="1280811"/>
            <a:ext cx="1330532" cy="117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716" y="6259131"/>
            <a:ext cx="150565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518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STANLEY</dc:creator>
  <cp:lastModifiedBy>STANLEY</cp:lastModifiedBy>
  <cp:revision>1</cp:revision>
  <dcterms:created xsi:type="dcterms:W3CDTF">2020-06-01T06:38:53Z</dcterms:created>
  <dcterms:modified xsi:type="dcterms:W3CDTF">2020-06-01T06:42:56Z</dcterms:modified>
</cp:coreProperties>
</file>