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0804-19E3-4292-9196-4C97747F000B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309FC-2FF1-48A4-A490-7E05129A12D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5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309FC-2FF1-48A4-A490-7E05129A12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6DB06C-649A-4A15-BD58-FF897B60253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3705B5-4898-4ADC-9A3E-3ED1FBA15E5D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6712"/>
            <a:ext cx="8892479" cy="405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2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332656"/>
            <a:ext cx="8496944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CLOTHING PIECES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88640"/>
            <a:ext cx="8784976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MUSICAL INSTRUMENTS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08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1145" y="332656"/>
            <a:ext cx="8712968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HOUSE ROOMS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92696"/>
            <a:ext cx="6606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Can you name three things just in 5 seconds? Show you are very fast at practicing vocabulary!!( after saying the three words, write them up in the same Power Point!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Elipse 11"/>
          <p:cNvSpPr/>
          <p:nvPr/>
        </p:nvSpPr>
        <p:spPr>
          <a:xfrm>
            <a:off x="5580112" y="2636912"/>
            <a:ext cx="1474313" cy="1530371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450" y="2492896"/>
            <a:ext cx="18859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9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764704"/>
            <a:ext cx="6984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COLORS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 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4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548680"/>
            <a:ext cx="78488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ANIMALS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8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332656"/>
            <a:ext cx="763284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FRUITS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5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2089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SPORTS</a:t>
            </a:r>
          </a:p>
          <a:p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2</a:t>
            </a:r>
            <a:r>
              <a:rPr lang="en-US" sz="3200" dirty="0" smtClean="0">
                <a:latin typeface="Comic Sans MS" panose="030F0702030302020204" pitchFamily="66" charset="0"/>
              </a:rPr>
              <a:t>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3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3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9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28074"/>
            <a:ext cx="856895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MONTHS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6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49694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TYPES OF WEATHER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2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49694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NAME 3 COUNTRIES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1-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2-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3-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90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100</Words>
  <Application>Microsoft Office PowerPoint</Application>
  <PresentationFormat>Presentación en pantalla (4:3)</PresentationFormat>
  <Paragraphs>154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quintero bernis</dc:creator>
  <cp:lastModifiedBy>Sara quintero bernis</cp:lastModifiedBy>
  <cp:revision>4</cp:revision>
  <dcterms:created xsi:type="dcterms:W3CDTF">2020-05-31T09:48:55Z</dcterms:created>
  <dcterms:modified xsi:type="dcterms:W3CDTF">2020-05-31T10:36:51Z</dcterms:modified>
</cp:coreProperties>
</file>