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7" r:id="rId5"/>
    <p:sldId id="268" r:id="rId6"/>
    <p:sldId id="259" r:id="rId7"/>
    <p:sldId id="266" r:id="rId8"/>
    <p:sldId id="270" r:id="rId9"/>
    <p:sldId id="271" r:id="rId10"/>
    <p:sldId id="272" r:id="rId11"/>
    <p:sldId id="269" r:id="rId12"/>
    <p:sldId id="260" r:id="rId13"/>
    <p:sldId id="263" r:id="rId14"/>
    <p:sldId id="264" r:id="rId15"/>
    <p:sldId id="265" r:id="rId16"/>
    <p:sldId id="261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69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73D36-0002-4CBE-9D2D-123B5610B73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06E25-56CD-4D80-82E6-E296D97CB8C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BFDE9-328F-4E21-9A67-29632F17A7E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8C0D1-8058-476B-AD40-0C4F53D4601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E4D15-7B3D-4177-A9C3-4006E3C1383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14DA1-0692-454F-9251-5210B95F37F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BBBE7-5D95-4530-B894-6B17B2A3A91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1E033-5644-42C5-B2E7-80B5A99CC61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3B7BE-957E-4A6E-BA4B-0A4B5637C11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A417D-1CCC-4AE0-85CE-1364FDAEF2C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F0B42-D8A9-4529-AEAE-6FF5168EFD7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5634F8-2E7A-4696-8CEB-63A9080F09E4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rosaraja@escolalesroquesblaves.ca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otnens.cat/receptes-galetes-domino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hzKBiN2bBI" TargetMode="External"/><Relationship Id="rId2" Type="http://schemas.openxmlformats.org/officeDocument/2006/relationships/hyperlink" Target="https://www.youtube.com/watch?v=fbEIibeZaw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Sx_oPu4S9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url=https://www.123rf.com/photo_78659715_stock-vector-classical-italian-food-pizza-top-view-in-cartoon-style-vector-illustrations-isolated-on-white.html&amp;psig=AOvVaw2zyWV3J4GAEJz6dpUpofGq&amp;ust=1589388030483000&amp;source=images&amp;cd=vfe&amp;ved=0CAIQjRxqFwoTCMi5rZXirukCFQAAAAAdAAAAABAj" TargetMode="External"/><Relationship Id="rId2" Type="http://schemas.openxmlformats.org/officeDocument/2006/relationships/hyperlink" Target="https://www.youtube.com/watch?v=Qdr1Dp_A4v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UMz5wCf8X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k5KiunM2o" TargetMode="External"/><Relationship Id="rId2" Type="http://schemas.openxmlformats.org/officeDocument/2006/relationships/hyperlink" Target="https://www.youtube.com/watch?v=1ymhPZkZaa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B5uXHdJpX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1UeoCOLBa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14348" y="571480"/>
            <a:ext cx="7772400" cy="18573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UY" dirty="0" smtClean="0">
                <a:solidFill>
                  <a:schemeClr val="tx1"/>
                </a:solidFill>
                <a:latin typeface="Kristen ITC" pitchFamily="66" charset="0"/>
              </a:rPr>
              <a:t>SETMANA DEL 18 AL 22 DE MAIG</a:t>
            </a:r>
            <a:endParaRPr lang="es-ES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400800" cy="828684"/>
          </a:xfrm>
        </p:spPr>
        <p:txBody>
          <a:bodyPr/>
          <a:lstStyle/>
          <a:p>
            <a:r>
              <a:rPr lang="ca-ES" dirty="0" smtClean="0">
                <a:solidFill>
                  <a:srgbClr val="CC0000"/>
                </a:solidFill>
                <a:latin typeface="MV Boli" pitchFamily="2" charset="0"/>
                <a:cs typeface="MV Boli" pitchFamily="2" charset="0"/>
              </a:rPr>
              <a:t>ENERGIA PER CÓRRER</a:t>
            </a:r>
            <a:endParaRPr lang="es-ES" dirty="0">
              <a:solidFill>
                <a:srgbClr val="CC0000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ca-ES" sz="1800" dirty="0" smtClean="0">
                <a:latin typeface="Comic Sans MS" pitchFamily="66" charset="0"/>
              </a:rPr>
              <a:t>ENGLISH (REPTE DE RETORN) Podeu fer el retorn del repte al mail </a:t>
            </a:r>
            <a:r>
              <a:rPr lang="ca-ES" sz="1800" dirty="0" err="1" smtClean="0">
                <a:latin typeface="Comic Sans MS" pitchFamily="66" charset="0"/>
                <a:hlinkClick r:id="rId2"/>
              </a:rPr>
              <a:t>rosaraja</a:t>
            </a:r>
            <a:r>
              <a:rPr lang="ca-ES" sz="1800" dirty="0" smtClean="0">
                <a:latin typeface="Comic Sans MS" pitchFamily="66" charset="0"/>
                <a:hlinkClick r:id="rId2"/>
              </a:rPr>
              <a:t>@</a:t>
            </a:r>
            <a:r>
              <a:rPr lang="ca-ES" sz="1800" dirty="0" err="1" smtClean="0">
                <a:latin typeface="Comic Sans MS" pitchFamily="66" charset="0"/>
                <a:hlinkClick r:id="rId2"/>
              </a:rPr>
              <a:t>escolalesroquesblaves.cat</a:t>
            </a:r>
            <a:r>
              <a:rPr lang="ca-ES" sz="1800" dirty="0" smtClean="0">
                <a:latin typeface="Comic Sans MS" pitchFamily="66" charset="0"/>
              </a:rPr>
              <a:t/>
            </a:r>
            <a:br>
              <a:rPr lang="ca-ES" sz="1800" dirty="0" smtClean="0">
                <a:latin typeface="Comic Sans MS" pitchFamily="66" charset="0"/>
              </a:rPr>
            </a:br>
            <a:endParaRPr lang="es-ES" sz="18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14356"/>
            <a:ext cx="6786610" cy="457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ca-ES" sz="1800" dirty="0" smtClean="0">
                <a:latin typeface="Comic Sans MS" pitchFamily="66" charset="0"/>
              </a:rPr>
              <a:t>FEM GALETES? O JUGUEM AL DÒMINO?</a:t>
            </a:r>
            <a:endParaRPr lang="es-ES" sz="1800" dirty="0">
              <a:latin typeface="Comic Sans MS" pitchFamily="66" charset="0"/>
            </a:endParaRPr>
          </a:p>
        </p:txBody>
      </p:sp>
      <p:pic>
        <p:nvPicPr>
          <p:cNvPr id="1026" name="Picture 2" descr="C:\Users\User\Desktop\receptes-galetes-domino-per-fer-amb-nens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5804306" y="2911074"/>
            <a:ext cx="2893238" cy="192882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857224" y="1142984"/>
            <a:ext cx="7858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err="1" smtClean="0">
                <a:latin typeface="Comic Sans MS" pitchFamily="66" charset="0"/>
              </a:rPr>
              <a:t>Us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animeu</a:t>
            </a:r>
            <a:r>
              <a:rPr lang="es-ES" dirty="0" smtClean="0">
                <a:latin typeface="Comic Sans MS" pitchFamily="66" charset="0"/>
              </a:rPr>
              <a:t> a </a:t>
            </a:r>
            <a:r>
              <a:rPr lang="es-ES" dirty="0" err="1" smtClean="0">
                <a:latin typeface="Comic Sans MS" pitchFamily="66" charset="0"/>
              </a:rPr>
              <a:t>fer</a:t>
            </a:r>
            <a:r>
              <a:rPr lang="es-ES" dirty="0" smtClean="0">
                <a:latin typeface="Comic Sans MS" pitchFamily="66" charset="0"/>
              </a:rPr>
              <a:t> unes </a:t>
            </a:r>
            <a:r>
              <a:rPr lang="es-ES" dirty="0" err="1" smtClean="0">
                <a:latin typeface="Comic Sans MS" pitchFamily="66" charset="0"/>
              </a:rPr>
              <a:t>galetes</a:t>
            </a:r>
            <a:r>
              <a:rPr lang="es-ES" dirty="0" smtClean="0">
                <a:latin typeface="Comic Sans MS" pitchFamily="66" charset="0"/>
              </a:rPr>
              <a:t> ben </a:t>
            </a:r>
            <a:r>
              <a:rPr lang="es-ES" dirty="0" err="1" smtClean="0">
                <a:latin typeface="Comic Sans MS" pitchFamily="66" charset="0"/>
              </a:rPr>
              <a:t>divertides</a:t>
            </a:r>
            <a:r>
              <a:rPr lang="es-ES" dirty="0" smtClean="0">
                <a:latin typeface="Comic Sans MS" pitchFamily="66" charset="0"/>
              </a:rPr>
              <a:t>? A </a:t>
            </a:r>
            <a:r>
              <a:rPr lang="es-ES" dirty="0" err="1" smtClean="0">
                <a:latin typeface="Comic Sans MS" pitchFamily="66" charset="0"/>
              </a:rPr>
              <a:t>veure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qui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ñes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capaç</a:t>
            </a:r>
            <a:r>
              <a:rPr lang="es-ES" dirty="0" smtClean="0">
                <a:latin typeface="Comic Sans MS" pitchFamily="66" charset="0"/>
              </a:rPr>
              <a:t> de </a:t>
            </a:r>
            <a:r>
              <a:rPr lang="es-ES" dirty="0" err="1" smtClean="0">
                <a:latin typeface="Comic Sans MS" pitchFamily="66" charset="0"/>
              </a:rPr>
              <a:t>fer</a:t>
            </a:r>
            <a:r>
              <a:rPr lang="es-ES" dirty="0" smtClean="0">
                <a:latin typeface="Comic Sans MS" pitchFamily="66" charset="0"/>
              </a:rPr>
              <a:t> una </a:t>
            </a:r>
            <a:r>
              <a:rPr lang="es-ES" dirty="0" err="1" smtClean="0">
                <a:latin typeface="Comic Sans MS" pitchFamily="66" charset="0"/>
              </a:rPr>
              <a:t>partideta</a:t>
            </a:r>
            <a:r>
              <a:rPr lang="es-ES" dirty="0" smtClean="0">
                <a:latin typeface="Comic Sans MS" pitchFamily="66" charset="0"/>
              </a:rPr>
              <a:t> de </a:t>
            </a:r>
            <a:r>
              <a:rPr lang="es-ES" dirty="0" err="1" smtClean="0">
                <a:latin typeface="Comic Sans MS" pitchFamily="66" charset="0"/>
              </a:rPr>
              <a:t>dòmino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abans</a:t>
            </a:r>
            <a:r>
              <a:rPr lang="es-ES" dirty="0" smtClean="0">
                <a:latin typeface="Comic Sans MS" pitchFamily="66" charset="0"/>
              </a:rPr>
              <a:t> de </a:t>
            </a:r>
            <a:r>
              <a:rPr lang="es-ES" dirty="0" err="1" smtClean="0">
                <a:latin typeface="Comic Sans MS" pitchFamily="66" charset="0"/>
              </a:rPr>
              <a:t>menjar</a:t>
            </a:r>
            <a:r>
              <a:rPr lang="es-ES" dirty="0" smtClean="0">
                <a:latin typeface="Comic Sans MS" pitchFamily="66" charset="0"/>
              </a:rPr>
              <a:t>-se-les…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latin typeface="Comic Sans MS" pitchFamily="66" charset="0"/>
              </a:rPr>
              <a:t>En el </a:t>
            </a:r>
            <a:r>
              <a:rPr lang="es-ES" dirty="0" err="1" smtClean="0">
                <a:latin typeface="Comic Sans MS" pitchFamily="66" charset="0"/>
              </a:rPr>
              <a:t>següent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enllaç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tribareu</a:t>
            </a:r>
            <a:r>
              <a:rPr lang="es-ES" dirty="0" smtClean="0">
                <a:latin typeface="Comic Sans MS" pitchFamily="66" charset="0"/>
              </a:rPr>
              <a:t> les receptes de </a:t>
            </a:r>
            <a:r>
              <a:rPr lang="es-ES" dirty="0" err="1" smtClean="0">
                <a:latin typeface="Comic Sans MS" pitchFamily="66" charset="0"/>
              </a:rPr>
              <a:t>com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fer</a:t>
            </a:r>
            <a:r>
              <a:rPr lang="es-ES" dirty="0" smtClean="0">
                <a:latin typeface="Comic Sans MS" pitchFamily="66" charset="0"/>
              </a:rPr>
              <a:t>-les:</a:t>
            </a:r>
          </a:p>
          <a:p>
            <a:pPr>
              <a:lnSpc>
                <a:spcPct val="150000"/>
              </a:lnSpc>
            </a:pPr>
            <a:endParaRPr lang="es-E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s-ES" dirty="0" smtClean="0">
                <a:latin typeface="Comic Sans MS" pitchFamily="66" charset="0"/>
                <a:hlinkClick r:id="rId3"/>
              </a:rPr>
              <a:t>https</a:t>
            </a:r>
            <a:r>
              <a:rPr lang="es-ES" dirty="0" smtClean="0">
                <a:latin typeface="Comic Sans MS" pitchFamily="66" charset="0"/>
                <a:hlinkClick r:id="rId3"/>
              </a:rPr>
              <a:t>://totnens.cat/receptes-galetes-domino</a:t>
            </a:r>
            <a:r>
              <a:rPr lang="es-ES" dirty="0" smtClean="0">
                <a:latin typeface="Comic Sans MS" pitchFamily="66" charset="0"/>
                <a:hlinkClick r:id="rId3"/>
              </a:rPr>
              <a:t>/</a:t>
            </a:r>
            <a:endParaRPr lang="es-E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 smtClean="0">
                <a:solidFill>
                  <a:srgbClr val="800080"/>
                </a:solidFill>
                <a:latin typeface="MV Boli" pitchFamily="2" charset="0"/>
                <a:cs typeface="MV Boli" pitchFamily="2" charset="0"/>
              </a:rPr>
              <a:t>APRENDRE A DESCOBRIR I A TENIR INICIATIVA</a:t>
            </a:r>
            <a:endParaRPr lang="es-ES" sz="2400" dirty="0">
              <a:solidFill>
                <a:srgbClr val="80008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43050"/>
            <a:ext cx="8229600" cy="34290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1800" dirty="0" smtClean="0">
                <a:latin typeface="Comic Sans MS" pitchFamily="66" charset="0"/>
              </a:rPr>
              <a:t>Canta amb la </a:t>
            </a:r>
            <a:r>
              <a:rPr lang="ca-ES" sz="1800" dirty="0" err="1" smtClean="0">
                <a:latin typeface="Comic Sans MS" pitchFamily="66" charset="0"/>
              </a:rPr>
              <a:t>Dàmaris</a:t>
            </a:r>
            <a:r>
              <a:rPr lang="ca-ES" sz="1800" dirty="0" smtClean="0">
                <a:latin typeface="Comic Sans MS" pitchFamily="66" charset="0"/>
              </a:rPr>
              <a:t> Gelabert “Fruites i verdures”</a:t>
            </a:r>
            <a:endParaRPr lang="es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s-ES" sz="1800" dirty="0" smtClean="0">
                <a:latin typeface="Comic Sans MS" pitchFamily="66" charset="0"/>
                <a:hlinkClick r:id="rId2"/>
              </a:rPr>
              <a:t>https://www.youtube.com/watch?v=fbEIibeZawI</a:t>
            </a:r>
            <a:endParaRPr lang="es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a-ES" sz="1800" dirty="0" smtClean="0">
                <a:latin typeface="Comic Sans MS" pitchFamily="66" charset="0"/>
              </a:rPr>
              <a:t>Canta amb Xiula “Verdura i peix”</a:t>
            </a:r>
          </a:p>
          <a:p>
            <a:pPr>
              <a:lnSpc>
                <a:spcPct val="150000"/>
              </a:lnSpc>
              <a:buNone/>
            </a:pPr>
            <a:r>
              <a:rPr lang="es-ES" sz="1800" dirty="0" smtClean="0">
                <a:latin typeface="Comic Sans MS" pitchFamily="66" charset="0"/>
                <a:hlinkClick r:id="rId3"/>
              </a:rPr>
              <a:t>https://www.youtube.com/watch?v=BhzKBiN2bBI</a:t>
            </a:r>
            <a:endParaRPr lang="es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a-ES" sz="1800" dirty="0" smtClean="0">
                <a:latin typeface="Comic Sans MS" pitchFamily="66" charset="0"/>
              </a:rPr>
              <a:t>Canta amb Xiula “Verdura sense mesura”</a:t>
            </a:r>
          </a:p>
          <a:p>
            <a:pPr>
              <a:lnSpc>
                <a:spcPct val="150000"/>
              </a:lnSpc>
              <a:buNone/>
            </a:pPr>
            <a:r>
              <a:rPr lang="es-ES" sz="1800" dirty="0" smtClean="0">
                <a:latin typeface="Comic Sans MS" pitchFamily="66" charset="0"/>
                <a:hlinkClick r:id="rId4"/>
              </a:rPr>
              <a:t>https://www.youtube.com/watch?v=sSx_oPu4S9I</a:t>
            </a:r>
            <a:endParaRPr lang="es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es-E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ca-ES" sz="1800" dirty="0" smtClean="0">
                <a:latin typeface="Comic Sans MS" pitchFamily="66" charset="0"/>
              </a:rPr>
              <a:t>CUINEM JUNTS</a:t>
            </a:r>
            <a:endParaRPr lang="es-ES" sz="18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785795"/>
            <a:ext cx="8229600" cy="24288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1800" dirty="0" smtClean="0">
                <a:latin typeface="Comic Sans MS" pitchFamily="66" charset="0"/>
              </a:rPr>
              <a:t>Cantem amb AMBAUKA la cançó “L’esmorzar”</a:t>
            </a:r>
          </a:p>
          <a:p>
            <a:pPr>
              <a:lnSpc>
                <a:spcPct val="150000"/>
              </a:lnSpc>
              <a:buNone/>
            </a:pPr>
            <a:r>
              <a:rPr lang="es-ES" sz="1800" dirty="0" smtClean="0">
                <a:latin typeface="Comic Sans MS" pitchFamily="66" charset="0"/>
                <a:hlinkClick r:id="rId2"/>
              </a:rPr>
              <a:t>https://www.youtube.com/watch?v=Qdr1Dp_A4v8</a:t>
            </a:r>
            <a:endParaRPr lang="es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a-ES" sz="1800" dirty="0" smtClean="0">
                <a:latin typeface="Comic Sans MS" pitchFamily="66" charset="0"/>
              </a:rPr>
              <a:t>Fem un </a:t>
            </a:r>
            <a:r>
              <a:rPr lang="ca-ES" sz="1800" dirty="0" err="1" smtClean="0">
                <a:latin typeface="Comic Sans MS" pitchFamily="66" charset="0"/>
              </a:rPr>
              <a:t>plannig</a:t>
            </a:r>
            <a:r>
              <a:rPr lang="ca-ES" sz="1800" dirty="0" smtClean="0">
                <a:latin typeface="Comic Sans MS" pitchFamily="66" charset="0"/>
              </a:rPr>
              <a:t> setmanal amb el que esmorzem cada dia tot adonant-nos que els cereals són la base del nostre esmorzar.</a:t>
            </a:r>
            <a:endParaRPr lang="es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a-ES" sz="1800" dirty="0" smtClean="0">
                <a:latin typeface="Comic Sans MS" pitchFamily="66" charset="0"/>
              </a:rPr>
              <a:t>Fem una massa de pizza. Podem elaborar una massa de pizza casolana en família seguint aquesta proposta:</a:t>
            </a:r>
          </a:p>
          <a:p>
            <a:pPr>
              <a:lnSpc>
                <a:spcPct val="150000"/>
              </a:lnSpc>
              <a:buNone/>
            </a:pPr>
            <a:endParaRPr lang="es-ES" sz="1800" dirty="0">
              <a:latin typeface="Comic Sans MS" pitchFamily="66" charset="0"/>
            </a:endParaRPr>
          </a:p>
        </p:txBody>
      </p:sp>
      <p:pic>
        <p:nvPicPr>
          <p:cNvPr id="70660" name="Picture 4" descr="Classical Italian Food. Pizza Top View In Cartoon Style. Vector 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286124"/>
            <a:ext cx="207010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494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9547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 smtClean="0">
                <a:solidFill>
                  <a:srgbClr val="800080"/>
                </a:solidFill>
                <a:latin typeface="MV Boli" pitchFamily="2" charset="0"/>
                <a:cs typeface="MV Boli" pitchFamily="2" charset="0"/>
              </a:rPr>
              <a:t>APRENDRE A CONVIURE I A HABITAR EL MÓN</a:t>
            </a:r>
            <a:endParaRPr lang="es-ES" sz="2400" dirty="0">
              <a:solidFill>
                <a:srgbClr val="80008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26146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1800" dirty="0" smtClean="0">
                <a:latin typeface="Comic Sans MS" pitchFamily="66" charset="0"/>
              </a:rPr>
              <a:t>Canta amb AMBAUKA “El menjar no es llença”</a:t>
            </a:r>
          </a:p>
          <a:p>
            <a:pPr>
              <a:lnSpc>
                <a:spcPct val="150000"/>
              </a:lnSpc>
              <a:buNone/>
            </a:pPr>
            <a:r>
              <a:rPr lang="es-ES" sz="1800" dirty="0" smtClean="0">
                <a:latin typeface="Comic Sans MS" pitchFamily="66" charset="0"/>
                <a:hlinkClick r:id="rId2"/>
              </a:rPr>
              <a:t>https://www.youtube.com/watch?v=XUMz5wCf8XU</a:t>
            </a:r>
            <a:endParaRPr lang="es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a-ES" sz="1800" dirty="0" smtClean="0">
                <a:latin typeface="Comic Sans MS" pitchFamily="66" charset="0"/>
              </a:rPr>
              <a:t>Quines accions podríeu fer a casa per tal de no llençar tant de menjar? Pots escriure una llista amb aquelles accions que creus que poden ser útils per tal d’aprofitar més el menjar.</a:t>
            </a:r>
            <a:endParaRPr lang="es-E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a-ES" sz="2400" dirty="0" smtClean="0">
                <a:solidFill>
                  <a:srgbClr val="800080"/>
                </a:solidFill>
                <a:latin typeface="MV Boli" pitchFamily="2" charset="0"/>
                <a:cs typeface="MV Boli" pitchFamily="2" charset="0"/>
              </a:rPr>
              <a:t>APRENDRE A SER I A ACTUAR D’UNA MANERA CADA VEGADA MÉS AUTÒNOMA</a:t>
            </a:r>
            <a:endParaRPr lang="es-ES" sz="2400" dirty="0">
              <a:solidFill>
                <a:srgbClr val="80008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ca-ES" sz="1800" dirty="0" smtClean="0">
                <a:latin typeface="Comic Sans MS" pitchFamily="66" charset="0"/>
              </a:rPr>
              <a:t>LA PIRÀMIDE DE L’ALIMENTACIÓ SALUDABLE</a:t>
            </a:r>
          </a:p>
          <a:p>
            <a:pPr>
              <a:lnSpc>
                <a:spcPct val="150000"/>
              </a:lnSpc>
            </a:pPr>
            <a:r>
              <a:rPr lang="ca-ES" sz="1800" dirty="0" smtClean="0">
                <a:latin typeface="Comic Sans MS" pitchFamily="66" charset="0"/>
              </a:rPr>
              <a:t>Veure els vídeos del </a:t>
            </a:r>
            <a:r>
              <a:rPr lang="ca-ES" sz="1800" dirty="0" err="1" smtClean="0">
                <a:latin typeface="Comic Sans MS" pitchFamily="66" charset="0"/>
              </a:rPr>
              <a:t>Barrio</a:t>
            </a:r>
            <a:r>
              <a:rPr lang="ca-ES" sz="1800" dirty="0" smtClean="0">
                <a:latin typeface="Comic Sans MS" pitchFamily="66" charset="0"/>
              </a:rPr>
              <a:t> </a:t>
            </a:r>
            <a:r>
              <a:rPr lang="ca-ES" sz="1800" dirty="0" err="1" smtClean="0">
                <a:latin typeface="Comic Sans MS" pitchFamily="66" charset="0"/>
              </a:rPr>
              <a:t>Sesamo</a:t>
            </a:r>
            <a:r>
              <a:rPr lang="ca-ES" sz="1800" dirty="0" smtClean="0">
                <a:latin typeface="Comic Sans MS" pitchFamily="66" charset="0"/>
              </a:rPr>
              <a:t> “En el </a:t>
            </a:r>
            <a:r>
              <a:rPr lang="ca-ES" sz="1800" dirty="0" err="1" smtClean="0">
                <a:latin typeface="Comic Sans MS" pitchFamily="66" charset="0"/>
              </a:rPr>
              <a:t>plato</a:t>
            </a:r>
            <a:r>
              <a:rPr lang="ca-ES" sz="1800" dirty="0" smtClean="0">
                <a:latin typeface="Comic Sans MS" pitchFamily="66" charset="0"/>
              </a:rPr>
              <a:t> de </a:t>
            </a:r>
            <a:r>
              <a:rPr lang="ca-ES" sz="1800" dirty="0" err="1" smtClean="0">
                <a:latin typeface="Comic Sans MS" pitchFamily="66" charset="0"/>
              </a:rPr>
              <a:t>Elmo</a:t>
            </a:r>
            <a:r>
              <a:rPr lang="ca-ES" sz="1800" dirty="0" smtClean="0">
                <a:latin typeface="Comic Sans MS" pitchFamily="66" charset="0"/>
              </a:rPr>
              <a:t> no </a:t>
            </a:r>
            <a:r>
              <a:rPr lang="ca-ES" sz="1800" dirty="0" err="1" smtClean="0">
                <a:latin typeface="Comic Sans MS" pitchFamily="66" charset="0"/>
              </a:rPr>
              <a:t>hay</a:t>
            </a:r>
            <a:r>
              <a:rPr lang="ca-ES" sz="1800" dirty="0" smtClean="0">
                <a:latin typeface="Comic Sans MS" pitchFamily="66" charset="0"/>
              </a:rPr>
              <a:t> </a:t>
            </a:r>
            <a:r>
              <a:rPr lang="ca-ES" sz="1800" dirty="0" err="1" smtClean="0">
                <a:latin typeface="Comic Sans MS" pitchFamily="66" charset="0"/>
              </a:rPr>
              <a:t>verde</a:t>
            </a:r>
            <a:r>
              <a:rPr lang="ca-ES" sz="1800" dirty="0" smtClean="0">
                <a:latin typeface="Comic Sans MS" pitchFamily="66" charset="0"/>
              </a:rPr>
              <a:t>” i “</a:t>
            </a:r>
            <a:r>
              <a:rPr lang="ca-ES" sz="1800" dirty="0" err="1" smtClean="0">
                <a:latin typeface="Comic Sans MS" pitchFamily="66" charset="0"/>
              </a:rPr>
              <a:t>Probar</a:t>
            </a:r>
            <a:r>
              <a:rPr lang="ca-ES" sz="1800" dirty="0" smtClean="0">
                <a:latin typeface="Comic Sans MS" pitchFamily="66" charset="0"/>
              </a:rPr>
              <a:t> </a:t>
            </a:r>
            <a:r>
              <a:rPr lang="ca-ES" sz="1800" dirty="0" err="1" smtClean="0">
                <a:latin typeface="Comic Sans MS" pitchFamily="66" charset="0"/>
              </a:rPr>
              <a:t>alimentos</a:t>
            </a:r>
            <a:r>
              <a:rPr lang="ca-ES" sz="1800" dirty="0" smtClean="0">
                <a:latin typeface="Comic Sans MS" pitchFamily="66" charset="0"/>
              </a:rPr>
              <a:t> </a:t>
            </a:r>
            <a:r>
              <a:rPr lang="ca-ES" sz="1800" dirty="0" err="1" smtClean="0">
                <a:latin typeface="Comic Sans MS" pitchFamily="66" charset="0"/>
              </a:rPr>
              <a:t>nuevos</a:t>
            </a:r>
            <a:r>
              <a:rPr lang="ca-ES" sz="1800" dirty="0" smtClean="0">
                <a:latin typeface="Comic Sans MS" pitchFamily="66" charset="0"/>
              </a:rPr>
              <a:t>”</a:t>
            </a: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omic Sans MS" pitchFamily="66" charset="0"/>
                <a:hlinkClick r:id="rId2"/>
              </a:rPr>
              <a:t>https://www.youtube.com/watch?v=1ymhPZkZaaI</a:t>
            </a:r>
            <a:endParaRPr lang="ca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s-ES" sz="1800" dirty="0" smtClean="0">
                <a:latin typeface="Comic Sans MS" pitchFamily="66" charset="0"/>
                <a:hlinkClick r:id="rId3"/>
              </a:rPr>
              <a:t>https://www.youtube.com/watch?v=ysk5KiunM2o</a:t>
            </a:r>
            <a:endParaRPr lang="es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a-ES" sz="1800" dirty="0" smtClean="0">
                <a:latin typeface="Comic Sans MS" pitchFamily="66" charset="0"/>
              </a:rPr>
              <a:t>La nostra piràmide alimentària.</a:t>
            </a: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omic Sans MS" pitchFamily="66" charset="0"/>
              </a:rPr>
              <a:t>	Retallem imatges de menjars diferents per poder completar la nostra piràmide alimentària. Podem utilitzar aquest model:</a:t>
            </a:r>
            <a:endParaRPr lang="es-E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ca-ES" sz="1800" dirty="0" smtClean="0">
                <a:latin typeface="Comic Sans MS" pitchFamily="66" charset="0"/>
              </a:rPr>
              <a:t>LA NOSTRA PIRÀMIDE ALIMENTÀRIA</a:t>
            </a:r>
            <a:endParaRPr lang="es-ES" sz="1800" dirty="0">
              <a:latin typeface="Comic Sans MS" pitchFamily="66" charset="0"/>
            </a:endParaRPr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071546"/>
            <a:ext cx="3071834" cy="415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ca-ES" sz="1800" dirty="0" smtClean="0">
                <a:latin typeface="Comic Sans MS" pitchFamily="66" charset="0"/>
              </a:rPr>
              <a:t>PENSEM EN POSITIU</a:t>
            </a:r>
            <a:endParaRPr lang="es-ES" sz="18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ca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a-ES" sz="1800" dirty="0" smtClean="0">
                <a:latin typeface="Comic Sans MS" pitchFamily="66" charset="0"/>
              </a:rPr>
              <a:t>Cantem amb </a:t>
            </a:r>
            <a:r>
              <a:rPr lang="ca-ES" sz="1800" dirty="0" err="1" smtClean="0">
                <a:latin typeface="Comic Sans MS" pitchFamily="66" charset="0"/>
              </a:rPr>
              <a:t>l’Elmo</a:t>
            </a:r>
            <a:r>
              <a:rPr lang="ca-ES" sz="1800" dirty="0" smtClean="0">
                <a:latin typeface="Comic Sans MS" pitchFamily="66" charset="0"/>
              </a:rPr>
              <a:t> “Si </a:t>
            </a:r>
            <a:r>
              <a:rPr lang="ca-ES" sz="1800" dirty="0" err="1" smtClean="0">
                <a:latin typeface="Comic Sans MS" pitchFamily="66" charset="0"/>
              </a:rPr>
              <a:t>estas</a:t>
            </a:r>
            <a:r>
              <a:rPr lang="ca-ES" sz="1800" dirty="0" smtClean="0">
                <a:latin typeface="Comic Sans MS" pitchFamily="66" charset="0"/>
              </a:rPr>
              <a:t> </a:t>
            </a:r>
            <a:r>
              <a:rPr lang="ca-ES" sz="1800" dirty="0" err="1" smtClean="0">
                <a:latin typeface="Comic Sans MS" pitchFamily="66" charset="0"/>
              </a:rPr>
              <a:t>feliz</a:t>
            </a:r>
            <a:r>
              <a:rPr lang="ca-ES" sz="1800" dirty="0" smtClean="0">
                <a:latin typeface="Comic Sans MS" pitchFamily="66" charset="0"/>
              </a:rPr>
              <a:t> y lo sabes”</a:t>
            </a: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omic Sans MS" pitchFamily="66" charset="0"/>
                <a:hlinkClick r:id="rId2"/>
              </a:rPr>
              <a:t>https://www.youtube.com/watch?v=WB5uXHdJpXw</a:t>
            </a:r>
            <a:endParaRPr lang="ca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dirty="0">
                <a:latin typeface="Comic Sans MS" pitchFamily="66" charset="0"/>
              </a:rPr>
              <a:t>Q</a:t>
            </a:r>
            <a:r>
              <a:rPr lang="ca-ES" sz="1800" dirty="0" smtClean="0">
                <a:latin typeface="Comic Sans MS" pitchFamily="66" charset="0"/>
              </a:rPr>
              <a:t>uines coses em fan sentir feliç? Escric petits missatges amb aquelles  coses que em fan sentir feliç i guardo els missatges plegadets en un pot, així, quan em senti trist, podré anar a buscar aquells missatges i recordar aquelles coses que em fan sentir feliç.</a:t>
            </a:r>
          </a:p>
          <a:p>
            <a:pPr>
              <a:lnSpc>
                <a:spcPct val="150000"/>
              </a:lnSpc>
            </a:pPr>
            <a:endParaRPr lang="ca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a-ES" sz="1800" dirty="0">
                <a:latin typeface="Comic Sans MS" pitchFamily="66" charset="0"/>
              </a:rPr>
              <a:t>F</a:t>
            </a:r>
            <a:r>
              <a:rPr lang="ca-ES" sz="1800" dirty="0" smtClean="0">
                <a:latin typeface="Comic Sans MS" pitchFamily="66" charset="0"/>
              </a:rPr>
              <a:t>em uns </a:t>
            </a:r>
            <a:r>
              <a:rPr lang="ca-ES" sz="1800" dirty="0" err="1" smtClean="0">
                <a:latin typeface="Comic Sans MS" pitchFamily="66" charset="0"/>
              </a:rPr>
              <a:t>sotagots</a:t>
            </a:r>
            <a:r>
              <a:rPr lang="ca-ES" sz="1800" dirty="0" smtClean="0">
                <a:latin typeface="Comic Sans MS" pitchFamily="66" charset="0"/>
              </a:rPr>
              <a:t> positius. Podem seguir les següents instruccions:</a:t>
            </a:r>
          </a:p>
          <a:p>
            <a:pPr>
              <a:buNone/>
            </a:pPr>
            <a:endParaRPr lang="ca-ES" sz="1800" dirty="0" smtClean="0">
              <a:latin typeface="Comic Sans MS" pitchFamily="66" charset="0"/>
            </a:endParaRPr>
          </a:p>
          <a:p>
            <a:pPr>
              <a:buNone/>
            </a:pPr>
            <a:endParaRPr lang="es-E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48423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ca-ES" sz="2400" dirty="0" smtClean="0">
                <a:solidFill>
                  <a:srgbClr val="800080"/>
                </a:solidFill>
                <a:latin typeface="MV Boli" pitchFamily="2" charset="0"/>
                <a:cs typeface="MV Boli" pitchFamily="2" charset="0"/>
              </a:rPr>
              <a:t>APRENDRE A PENSAR I A COMUNICAR</a:t>
            </a:r>
            <a:endParaRPr lang="es-ES" sz="2400" dirty="0">
              <a:solidFill>
                <a:srgbClr val="80008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785794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1600" dirty="0" smtClean="0">
                <a:latin typeface="Comic Sans MS" pitchFamily="66" charset="0"/>
              </a:rPr>
              <a:t>FILOSOFIA</a:t>
            </a:r>
          </a:p>
          <a:p>
            <a:pPr>
              <a:lnSpc>
                <a:spcPct val="150000"/>
              </a:lnSpc>
              <a:buNone/>
            </a:pPr>
            <a:r>
              <a:rPr lang="ca-ES" sz="1600" b="1" dirty="0" smtClean="0">
                <a:solidFill>
                  <a:schemeClr val="tx1"/>
                </a:solidFill>
                <a:latin typeface="Comic Sans MS" pitchFamily="66" charset="0"/>
              </a:rPr>
              <a:t>TÍTOL</a:t>
            </a:r>
            <a:r>
              <a:rPr lang="ca-ES" sz="1600" b="1" dirty="0">
                <a:solidFill>
                  <a:schemeClr val="tx1"/>
                </a:solidFill>
                <a:latin typeface="Comic Sans MS" pitchFamily="66" charset="0"/>
              </a:rPr>
              <a:t>:  IMAGINAR PERSONES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600" b="1" dirty="0">
                <a:solidFill>
                  <a:schemeClr val="tx1"/>
                </a:solidFill>
                <a:latin typeface="Comic Sans MS" pitchFamily="66" charset="0"/>
              </a:rPr>
              <a:t>PLA DE DIÀLEG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600" b="1" dirty="0">
                <a:solidFill>
                  <a:schemeClr val="tx1"/>
                </a:solidFill>
                <a:latin typeface="Comic Sans MS" pitchFamily="66" charset="0"/>
              </a:rPr>
              <a:t>DESCRIPCIÓ DE LA PROPOSTA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600" dirty="0" smtClean="0">
                <a:solidFill>
                  <a:schemeClr val="tx1"/>
                </a:solidFill>
                <a:latin typeface="Comic Sans MS" pitchFamily="66" charset="0"/>
              </a:rPr>
              <a:t>	Durant </a:t>
            </a:r>
            <a:r>
              <a:rPr lang="ca-ES" sz="1600" dirty="0">
                <a:solidFill>
                  <a:schemeClr val="tx1"/>
                </a:solidFill>
                <a:latin typeface="Comic Sans MS" pitchFamily="66" charset="0"/>
              </a:rPr>
              <a:t>aquest temps, els adults que acompanyeu als nens i nenes a casa </a:t>
            </a:r>
            <a:r>
              <a:rPr lang="ca-ES" sz="1600" dirty="0" smtClean="0">
                <a:solidFill>
                  <a:schemeClr val="tx1"/>
                </a:solidFill>
                <a:latin typeface="Comic Sans MS" pitchFamily="66" charset="0"/>
              </a:rPr>
              <a:t>podeu desenvolupar </a:t>
            </a:r>
            <a:r>
              <a:rPr lang="ca-ES" sz="1600" dirty="0">
                <a:solidFill>
                  <a:schemeClr val="tx1"/>
                </a:solidFill>
                <a:latin typeface="Comic Sans MS" pitchFamily="66" charset="0"/>
              </a:rPr>
              <a:t>DIÀLEGS i plantejar PREGUNTES per ajudar a expressar les seves idees i el que els nenes i nenes pensen...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ca-ES" sz="1600" b="1" dirty="0">
                <a:solidFill>
                  <a:schemeClr val="tx1"/>
                </a:solidFill>
                <a:latin typeface="Comic Sans MS" pitchFamily="66" charset="0"/>
              </a:rPr>
              <a:t>Què és pensar?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ca-ES" sz="1600" b="1" dirty="0">
                <a:solidFill>
                  <a:schemeClr val="tx1"/>
                </a:solidFill>
                <a:latin typeface="Comic Sans MS" pitchFamily="66" charset="0"/>
              </a:rPr>
              <a:t>Com creus què pensen?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ca-ES" sz="1600" b="1" dirty="0">
                <a:solidFill>
                  <a:schemeClr val="tx1"/>
                </a:solidFill>
                <a:latin typeface="Comic Sans MS" pitchFamily="66" charset="0"/>
              </a:rPr>
              <a:t>Totes les persones pensen de la mateixa manera?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ca-ES" sz="1600" b="1" dirty="0">
                <a:solidFill>
                  <a:schemeClr val="tx1"/>
                </a:solidFill>
                <a:latin typeface="Comic Sans MS" pitchFamily="66" charset="0"/>
              </a:rPr>
              <a:t>Què passa si deixem de pensar</a:t>
            </a:r>
            <a:r>
              <a:rPr lang="ca-ES" sz="16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endParaRPr lang="es-E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54292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Proposta 1: ESCOLTA AUQESTES MÚSIQUES, les pots buscar a </a:t>
            </a:r>
            <a:r>
              <a:rPr lang="ca-ES" sz="1200" b="1" dirty="0" err="1" smtClean="0">
                <a:solidFill>
                  <a:schemeClr val="tx1"/>
                </a:solidFill>
                <a:latin typeface="Comic Sans MS" pitchFamily="66" charset="0"/>
              </a:rPr>
              <a:t>internet</a:t>
            </a: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1-El vol del </a:t>
            </a:r>
            <a:r>
              <a:rPr lang="ca-ES" sz="1200" b="1" dirty="0" err="1" smtClean="0">
                <a:solidFill>
                  <a:schemeClr val="tx1"/>
                </a:solidFill>
                <a:latin typeface="Comic Sans MS" pitchFamily="66" charset="0"/>
              </a:rPr>
              <a:t>moscardón</a:t>
            </a: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( de </a:t>
            </a:r>
            <a:r>
              <a:rPr lang="ca-ES" sz="1200" b="1" dirty="0" err="1" smtClean="0">
                <a:solidFill>
                  <a:schemeClr val="tx1"/>
                </a:solidFill>
                <a:latin typeface="Comic Sans MS" pitchFamily="66" charset="0"/>
              </a:rPr>
              <a:t>Nicolai</a:t>
            </a: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a-ES" sz="1200" b="1" dirty="0" err="1" smtClean="0">
                <a:solidFill>
                  <a:schemeClr val="tx1"/>
                </a:solidFill>
                <a:latin typeface="Comic Sans MS" pitchFamily="66" charset="0"/>
              </a:rPr>
              <a:t>Rimski</a:t>
            </a: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a-ES" sz="1200" b="1" dirty="0" err="1" smtClean="0">
                <a:solidFill>
                  <a:schemeClr val="tx1"/>
                </a:solidFill>
                <a:latin typeface="Comic Sans MS" pitchFamily="66" charset="0"/>
              </a:rPr>
              <a:t>Korsakov</a:t>
            </a: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2-Cànon de </a:t>
            </a:r>
            <a:r>
              <a:rPr lang="ca-ES" sz="1200" b="1" dirty="0" err="1" smtClean="0">
                <a:solidFill>
                  <a:schemeClr val="tx1"/>
                </a:solidFill>
                <a:latin typeface="Comic Sans MS" pitchFamily="66" charset="0"/>
              </a:rPr>
              <a:t>Padrelbel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3-El </a:t>
            </a:r>
            <a:r>
              <a:rPr lang="ca-ES" sz="1200" b="1" dirty="0" err="1" smtClean="0">
                <a:solidFill>
                  <a:schemeClr val="tx1"/>
                </a:solidFill>
                <a:latin typeface="Comic Sans MS" pitchFamily="66" charset="0"/>
              </a:rPr>
              <a:t>cascanueces</a:t>
            </a: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 de </a:t>
            </a:r>
            <a:r>
              <a:rPr lang="ca-ES" sz="1200" b="1" dirty="0" err="1" smtClean="0">
                <a:solidFill>
                  <a:schemeClr val="tx1"/>
                </a:solidFill>
                <a:latin typeface="Comic Sans MS" pitchFamily="66" charset="0"/>
              </a:rPr>
              <a:t>Tchaikovsky</a:t>
            </a:r>
            <a:r>
              <a:rPr lang="ca-ES" sz="1200" dirty="0" smtClean="0">
                <a:solidFill>
                  <a:schemeClr val="tx1"/>
                </a:solidFill>
                <a:latin typeface="Comic Sans MS" pitchFamily="66" charset="0"/>
              </a:rPr>
              <a:t> 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200" dirty="0" smtClean="0">
                <a:solidFill>
                  <a:schemeClr val="tx1"/>
                </a:solidFill>
                <a:latin typeface="Comic Sans MS" pitchFamily="66" charset="0"/>
              </a:rPr>
              <a:t>DESPRÉS D’ESCOLTAR CADA PEÇA MUSICAL</a:t>
            </a: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REFLEXIONA SOBRE QUINS PENSAMENTS T’INSPIREN CADASCUNA. 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Proposta 2: 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ca-ES" sz="1200" dirty="0">
                <a:latin typeface="Comic Sans MS" pitchFamily="66" charset="0"/>
              </a:rPr>
              <a:t>P</a:t>
            </a:r>
            <a:r>
              <a:rPr lang="ca-ES" sz="1200" dirty="0" smtClean="0">
                <a:solidFill>
                  <a:schemeClr val="tx1"/>
                </a:solidFill>
                <a:latin typeface="Comic Sans MS" pitchFamily="66" charset="0"/>
              </a:rPr>
              <a:t>odem deixar de pensar?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200" dirty="0" smtClean="0">
                <a:solidFill>
                  <a:schemeClr val="tx1"/>
                </a:solidFill>
                <a:latin typeface="Comic Sans MS" pitchFamily="66" charset="0"/>
              </a:rPr>
              <a:t>Us proposo tancar els ulls i us aneu dient: “NO he de pensar en res, no he de pensar en res...”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ca-ES" sz="1200" dirty="0" smtClean="0">
                <a:solidFill>
                  <a:schemeClr val="tx1"/>
                </a:solidFill>
                <a:latin typeface="Comic Sans MS" pitchFamily="66" charset="0"/>
              </a:rPr>
              <a:t>Ho has aconseguit? Ha sigut fàcil?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ca-ES" sz="1200" dirty="0" smtClean="0">
                <a:solidFill>
                  <a:schemeClr val="tx1"/>
                </a:solidFill>
                <a:latin typeface="Comic Sans MS" pitchFamily="66" charset="0"/>
              </a:rPr>
              <a:t>Es pot parar la ment?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ca-ES" sz="1200" dirty="0" smtClean="0">
                <a:solidFill>
                  <a:schemeClr val="tx1"/>
                </a:solidFill>
                <a:latin typeface="Comic Sans MS" pitchFamily="66" charset="0"/>
              </a:rPr>
              <a:t>Es poden observar els pensaments?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ca-ES" sz="1200" dirty="0" smtClean="0">
                <a:solidFill>
                  <a:schemeClr val="tx1"/>
                </a:solidFill>
                <a:latin typeface="Comic Sans MS" pitchFamily="66" charset="0"/>
              </a:rPr>
              <a:t>Què és meditar?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PODEU FER AQUESTA  PRÀCTICA: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“Meditar és fàcil/Meditació en família”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200" dirty="0" smtClean="0">
                <a:solidFill>
                  <a:schemeClr val="tx1"/>
                </a:solidFill>
                <a:latin typeface="Comic Sans MS" pitchFamily="66" charset="0"/>
              </a:rPr>
              <a:t>Ho heu de buscar a </a:t>
            </a:r>
            <a:r>
              <a:rPr lang="ca-ES" sz="1200" dirty="0" err="1" smtClean="0">
                <a:solidFill>
                  <a:schemeClr val="tx1"/>
                </a:solidFill>
                <a:latin typeface="Comic Sans MS" pitchFamily="66" charset="0"/>
              </a:rPr>
              <a:t>Youtube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200" u="sng" dirty="0" smtClean="0">
                <a:solidFill>
                  <a:schemeClr val="tx1"/>
                </a:solidFill>
                <a:latin typeface="Comic Sans MS" pitchFamily="66" charset="0"/>
                <a:hlinkClick r:id="rId2"/>
              </a:rPr>
              <a:t>https://www.youtube.com/watch?v=f1UeoCOLBaw</a:t>
            </a:r>
            <a:endParaRPr lang="es-E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s-E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ca-ES" sz="1800" dirty="0" smtClean="0">
                <a:latin typeface="Comic Sans MS" pitchFamily="66" charset="0"/>
              </a:rPr>
              <a:t>MÚSICA A LA CUINA</a:t>
            </a:r>
            <a:endParaRPr lang="es-ES" sz="18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7640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1112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408</Words>
  <Application>Microsoft Office PowerPoint</Application>
  <PresentationFormat>Presentación en pantalla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Diseño predeterminado</vt:lpstr>
      <vt:lpstr>SETMANA DEL 18 AL 22 DE MAIG</vt:lpstr>
      <vt:lpstr>APRENDRE A SER I A ACTUAR D’UNA MANERA CADA VEGADA MÉS AUTÒNOMA</vt:lpstr>
      <vt:lpstr>LA NOSTRA PIRÀMIDE ALIMENTÀRIA</vt:lpstr>
      <vt:lpstr>PENSEM EN POSITIU</vt:lpstr>
      <vt:lpstr>Diapositiva 5</vt:lpstr>
      <vt:lpstr>APRENDRE A PENSAR I A COMUNICAR</vt:lpstr>
      <vt:lpstr>Diapositiva 7</vt:lpstr>
      <vt:lpstr>MÚSICA A LA CUINA</vt:lpstr>
      <vt:lpstr>Diapositiva 9</vt:lpstr>
      <vt:lpstr>ENGLISH (REPTE DE RETORN) Podeu fer el retorn del repte al mail rosaraja@escolalesroquesblaves.cat </vt:lpstr>
      <vt:lpstr>FEM GALETES? O JUGUEM AL DÒMINO?</vt:lpstr>
      <vt:lpstr>APRENDRE A DESCOBRIR I A TENIR INICIATIVA</vt:lpstr>
      <vt:lpstr>CUINEM JUNTS</vt:lpstr>
      <vt:lpstr>Diapositiva 14</vt:lpstr>
      <vt:lpstr>Diapositiva 15</vt:lpstr>
      <vt:lpstr>APRENDRE A CONVIURE I A HABITAR EL MÓN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311</cp:revision>
  <dcterms:created xsi:type="dcterms:W3CDTF">2010-05-23T14:28:12Z</dcterms:created>
  <dcterms:modified xsi:type="dcterms:W3CDTF">2020-05-18T07:54:26Z</dcterms:modified>
</cp:coreProperties>
</file>