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6" r:id="rId7"/>
    <p:sldId id="267" r:id="rId8"/>
    <p:sldId id="268" r:id="rId9"/>
    <p:sldId id="270" r:id="rId10"/>
    <p:sldId id="269" r:id="rId11"/>
    <p:sldId id="259" r:id="rId12"/>
    <p:sldId id="263" r:id="rId13"/>
    <p:sldId id="264" r:id="rId14"/>
    <p:sldId id="260" r:id="rId15"/>
    <p:sldId id="265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422C16"/>
    <a:srgbClr val="0C788E"/>
    <a:srgbClr val="025198"/>
    <a:srgbClr val="000099"/>
    <a:srgbClr val="1C1C1C"/>
    <a:srgbClr val="FFCC66"/>
    <a:srgbClr val="333333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11" autoAdjust="0"/>
    <p:restoredTop sz="94652" autoAdjust="0"/>
  </p:normalViewPr>
  <p:slideViewPr>
    <p:cSldViewPr>
      <p:cViewPr varScale="1">
        <p:scale>
          <a:sx n="74" d="100"/>
          <a:sy n="74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DFB82-4DE0-4F01-888E-F51765AD554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DF891-DB26-4916-B6F7-60CF70C928F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409EB-5BA4-4405-AF45-EC735E0C5AE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2A4D-58F4-4CFB-90BD-1074B17DF75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E14C6-78F5-4768-A48F-D139D6E1971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ED5EF-CA9F-4DFC-BB2E-966779C701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F3C0-63E7-4337-B4D7-7C415BF1477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34576-F812-41F3-B4F0-28B74E06EB3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092D9-7ADF-4790-A377-4E82F09455F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3C8C4-357B-4573-81A6-F755915131F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BC34E-1DE2-45C2-846C-620718EFFF1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154D76-7A84-4C01-A468-86D18ED972C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3qabakJhKaj_sunc1-EJnw40Ro3f0mh6/view?usp=shar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cDUEgMgmY" TargetMode="External"/><Relationship Id="rId2" Type="http://schemas.openxmlformats.org/officeDocument/2006/relationships/hyperlink" Target="https://www.youtube.com/watch?v=DobrRgD5aO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tirambnens.com/manualitats-infantils/manualitats-segons-el-material/altres-materials/saquet-d-olor/" TargetMode="External"/><Relationship Id="rId2" Type="http://schemas.openxmlformats.org/officeDocument/2006/relationships/hyperlink" Target="https://www.youtube.com/watch?v=gdnNtvGVQA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maronadecolors.wordpress.com/2018/05/21/el-cos-el-cuerp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url=https://es.123rf.com/photo_52958782_ilustraci%C3%B3n-divertida-primavera-flores-de-colores-locas-flores-de-colores-de-dibujos-animados-dibujo-co.html&amp;psig=AOvVaw0eiwRQRzeRAcQSZkzgpnCp&amp;ust=1589889065998000&amp;source=images&amp;cd=vfe&amp;ved=0CAIQjRxqFwoTCLjR-N-svekCFQAAAAAdAAAAABAF" TargetMode="External"/><Relationship Id="rId2" Type="http://schemas.openxmlformats.org/officeDocument/2006/relationships/hyperlink" Target="https://www.youtube.com/watch?v=K851gOYea1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totnens.cat/receptes-de-gelatina-de-colo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url=http://treballcooperatiuurv.blogspot.com/2013/05/lhivern-i-les-formigues-de-merce.html&amp;psig=AOvVaw1lupVoCSTng5Z-R2xO8P7v&amp;ust=1589884733850000&amp;source=images&amp;cd=vfe&amp;ved=0CAIQjRxqFwoTCLjiqricvekCFQAAAAAdAAAAABAQ" TargetMode="External"/><Relationship Id="rId2" Type="http://schemas.openxmlformats.org/officeDocument/2006/relationships/hyperlink" Target="http://www.uptoten.com/kids/kidsgames-races-antseedrac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perepuig@escolalesroquesblaves.ca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a-ES" sz="4500" b="1" dirty="0" smtClean="0">
                <a:solidFill>
                  <a:srgbClr val="FF0066"/>
                </a:solidFill>
                <a:latin typeface="Lucida Handwriting" pitchFamily="66" charset="0"/>
              </a:rPr>
              <a:t>SETMANA DEL 25 AL 29 DE MAIG</a:t>
            </a:r>
            <a:endParaRPr lang="es-ES" sz="4500" b="1" dirty="0">
              <a:solidFill>
                <a:srgbClr val="FF0066"/>
              </a:solidFill>
              <a:latin typeface="Lucida Handwriting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/>
          <a:lstStyle/>
          <a:p>
            <a:r>
              <a:rPr lang="es-UY" b="1" dirty="0" smtClean="0">
                <a:solidFill>
                  <a:srgbClr val="00FF00"/>
                </a:solidFill>
                <a:latin typeface="Lucida Handwriting" pitchFamily="66" charset="0"/>
              </a:rPr>
              <a:t>LA PRIMAVERA</a:t>
            </a:r>
          </a:p>
          <a:p>
            <a:r>
              <a:rPr lang="es-ES" sz="1800" dirty="0" smtClean="0">
                <a:solidFill>
                  <a:srgbClr val="00FF00"/>
                </a:solidFill>
                <a:latin typeface="Comic Sans MS" pitchFamily="66" charset="0"/>
                <a:hlinkClick r:id="rId2"/>
              </a:rPr>
              <a:t>https</a:t>
            </a:r>
            <a:r>
              <a:rPr lang="es-ES" sz="1800" smtClean="0">
                <a:solidFill>
                  <a:srgbClr val="00FF00"/>
                </a:solidFill>
                <a:latin typeface="Comic Sans MS" pitchFamily="66" charset="0"/>
                <a:hlinkClick r:id="rId2"/>
              </a:rPr>
              <a:t>://drive.google.com/file/d/13qabakJhKaj_sunc1-EJnw40Ro3f0mh6/view?usp=sharing</a:t>
            </a:r>
            <a:endParaRPr lang="es-ES" sz="1800" smtClean="0">
              <a:solidFill>
                <a:srgbClr val="00FF00"/>
              </a:solidFill>
              <a:latin typeface="Comic Sans MS" pitchFamily="66" charset="0"/>
            </a:endParaRPr>
          </a:p>
          <a:p>
            <a:endParaRPr lang="es-ES" sz="1800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pPr algn="l"/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ENGLISH</a:t>
            </a: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50072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s-ES" sz="1800" dirty="0" smtClean="0">
                <a:solidFill>
                  <a:schemeClr val="bg1"/>
                </a:solidFill>
                <a:latin typeface="Comic Sans MS" pitchFamily="66" charset="0"/>
              </a:rPr>
              <a:t>	HELLO </a:t>
            </a:r>
            <a:r>
              <a:rPr lang="es-ES" sz="1800" dirty="0" smtClean="0">
                <a:solidFill>
                  <a:schemeClr val="bg1"/>
                </a:solidFill>
                <a:latin typeface="Comic Sans MS" pitchFamily="66" charset="0"/>
              </a:rPr>
              <a:t>GIRLS AND BOYS! HOW ARE YOU</a:t>
            </a: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? Hola de nou a tots i totes! Voleu aprendre Anglès tot escoltant, ballant i cantant cançons sobre la primavera?</a:t>
            </a:r>
            <a:endParaRPr lang="es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err="1" smtClean="0">
                <a:solidFill>
                  <a:schemeClr val="bg1"/>
                </a:solidFill>
                <a:latin typeface="Comic Sans MS" pitchFamily="66" charset="0"/>
              </a:rPr>
              <a:t>Cliqueu</a:t>
            </a: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als següents enllaços per accedir-hi!</a:t>
            </a:r>
            <a:endParaRPr lang="es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ES" sz="1800" u="sng" dirty="0" smtClean="0">
                <a:solidFill>
                  <a:schemeClr val="bg1"/>
                </a:solidFill>
                <a:latin typeface="Comic Sans MS" pitchFamily="66" charset="0"/>
                <a:hlinkClick r:id="rId2"/>
              </a:rPr>
              <a:t>https</a:t>
            </a:r>
            <a:r>
              <a:rPr lang="es-ES" sz="1800" u="sng" dirty="0" smtClean="0">
                <a:solidFill>
                  <a:schemeClr val="bg1"/>
                </a:solidFill>
                <a:latin typeface="Comic Sans MS" pitchFamily="66" charset="0"/>
                <a:hlinkClick r:id="rId2"/>
              </a:rPr>
              <a:t>://www.youtube.com/watch?v=DobrRgD5aOU</a:t>
            </a:r>
            <a:endParaRPr lang="es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ES" sz="1800" u="sng" dirty="0" smtClean="0">
                <a:solidFill>
                  <a:schemeClr val="bg1"/>
                </a:solidFill>
                <a:latin typeface="Comic Sans MS" pitchFamily="66" charset="0"/>
                <a:hlinkClick r:id="rId3"/>
              </a:rPr>
              <a:t>https://www.youtube.com/watch?v=gAcDUEgMgmY</a:t>
            </a:r>
            <a:endParaRPr lang="es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5" y="2214554"/>
            <a:ext cx="4929222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071678"/>
            <a:ext cx="3335233" cy="22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668319"/>
          </a:xfrm>
        </p:spPr>
        <p:txBody>
          <a:bodyPr/>
          <a:lstStyle/>
          <a:p>
            <a:r>
              <a:rPr lang="ca-ES" sz="2400" dirty="0" smtClean="0">
                <a:solidFill>
                  <a:srgbClr val="00FF00"/>
                </a:solidFill>
                <a:latin typeface="MV Boli" pitchFamily="2" charset="0"/>
                <a:cs typeface="MV Boli" pitchFamily="2" charset="0"/>
              </a:rPr>
              <a:t>APRENDRE A DESCOBRIR I TENIR INICIATIVA</a:t>
            </a:r>
            <a:endParaRPr lang="es-ES" sz="2400" dirty="0">
              <a:solidFill>
                <a:srgbClr val="00FF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LES TRES BESSONES I LA FLOR ROMANIAL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Veurem aquest vídeo de “Les tres bessones”.</a:t>
            </a:r>
          </a:p>
          <a:p>
            <a:endParaRPr lang="ca-E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a-ES" sz="1800" u="sng" dirty="0">
                <a:solidFill>
                  <a:schemeClr val="tx1"/>
                </a:solidFill>
                <a:latin typeface="Comic Sans MS" pitchFamily="66" charset="0"/>
                <a:hlinkClick r:id="rId2"/>
              </a:rPr>
              <a:t>https://www.youtube.com/watch?v=gdnNtvGVQA8</a:t>
            </a:r>
            <a:endParaRPr lang="es-ES" sz="18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ca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FEM SAQUETS D’OLOR I ESCRIVIM CARTELLETSPER CADA SAQUET.</a:t>
            </a:r>
          </a:p>
          <a:p>
            <a:pPr>
              <a:buNone/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En el següent enllaç trobareu una proposta de com podeu fer saquets d’olor.</a:t>
            </a:r>
          </a:p>
          <a:p>
            <a:pPr>
              <a:buNone/>
            </a:pPr>
            <a:endParaRPr lang="ca-E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https://</a:t>
            </a:r>
            <a:r>
              <a:rPr lang="ca-ES" sz="1800" u="sng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www.sortirambnens.com/manualitats-infantils/manualitats-segons </a:t>
            </a:r>
            <a:r>
              <a:rPr lang="ca-ES" sz="1800" u="sng" dirty="0" err="1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el-material</a:t>
            </a:r>
            <a:r>
              <a:rPr lang="ca-ES" sz="1800" u="sng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/</a:t>
            </a:r>
            <a:r>
              <a:rPr lang="ca-ES" sz="1800" u="sng" dirty="0" err="1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altres-materials</a:t>
            </a:r>
            <a:r>
              <a:rPr lang="ca-ES" sz="1800" u="sng" dirty="0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/</a:t>
            </a:r>
            <a:r>
              <a:rPr lang="ca-ES" sz="1800" u="sng" dirty="0" err="1" smtClean="0">
                <a:solidFill>
                  <a:schemeClr val="tx1"/>
                </a:solidFill>
                <a:latin typeface="Comic Sans MS" pitchFamily="66" charset="0"/>
                <a:hlinkClick r:id="rId3"/>
              </a:rPr>
              <a:t>saquet-d-olor</a:t>
            </a:r>
            <a:r>
              <a:rPr lang="ca-ES" sz="1800" u="sng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/</a:t>
            </a:r>
            <a:endParaRPr lang="es-ES" sz="18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2553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ART</a:t>
            </a:r>
            <a:b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Qui s’anima amb aquestes propostes d’art relacionades amb la primavera, els petits animalons i el paisatge?</a:t>
            </a: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0973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800" dirty="0">
                <a:solidFill>
                  <a:schemeClr val="bg1"/>
                </a:solidFill>
                <a:latin typeface="Comic Sans MS" pitchFamily="66" charset="0"/>
              </a:rPr>
              <a:t>Creativitat artística on es combina el color, les taques en forma de figures i el camuflatge. Cal dibuixar un animal amb les mateixes </a:t>
            </a: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característiques.</a:t>
            </a: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3 Imagen" descr="8 quadres pintats amb tècniques diferents 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514353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     Ondulacions </a:t>
            </a:r>
            <a:r>
              <a:rPr lang="ca-ES" sz="1800" dirty="0">
                <a:solidFill>
                  <a:schemeClr val="bg1"/>
                </a:solidFill>
                <a:latin typeface="Comic Sans MS" pitchFamily="66" charset="0"/>
              </a:rPr>
              <a:t>i colors que dibuixen paisatges.</a:t>
            </a:r>
            <a:r>
              <a:rPr lang="es-ES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s-ES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3 Marcador de contenido" descr="8 quadres pintats amb tècniques diferents 0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61717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dirty="0" smtClean="0">
                <a:solidFill>
                  <a:srgbClr val="00FF00"/>
                </a:solidFill>
                <a:latin typeface="MV Boli" pitchFamily="2" charset="0"/>
                <a:cs typeface="MV Boli" pitchFamily="2" charset="0"/>
              </a:rPr>
              <a:t>APRENDRE A CONVIURE I HABITAR EL MÓN</a:t>
            </a:r>
            <a:endParaRPr lang="es-ES" sz="2400" dirty="0">
              <a:solidFill>
                <a:srgbClr val="00FF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COM ENS VESTIM A LA PRIMAVERA?</a:t>
            </a: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Juga a vestir i a desvestir tantes vegades com vulguis...</a:t>
            </a:r>
          </a:p>
          <a:p>
            <a:pPr>
              <a:lnSpc>
                <a:spcPct val="150000"/>
              </a:lnSpc>
              <a:buNone/>
            </a:pPr>
            <a:endParaRPr lang="ca-ES" sz="1800" u="sng" dirty="0">
              <a:latin typeface="Comic Sans MS" pitchFamily="66" charset="0"/>
              <a:hlinkClick r:id="rId2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https</a:t>
            </a:r>
            <a:r>
              <a:rPr lang="ca-ES" sz="1800" u="sng" dirty="0">
                <a:solidFill>
                  <a:schemeClr val="tx1"/>
                </a:solidFill>
                <a:latin typeface="Comic Sans MS" pitchFamily="66" charset="0"/>
                <a:hlinkClick r:id="rId2"/>
              </a:rPr>
              <a:t>://maronadecolors.wordpress.com/2018/05/21/el-cos-el-cuerpo</a:t>
            </a:r>
            <a:r>
              <a:rPr lang="ca-ES" sz="1800" u="sng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/</a:t>
            </a:r>
            <a:endParaRPr lang="es-E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3 Imagen" descr="https://maronadecolors.files.wordpress.com/2018/05/img_1807-e1526932216260.jpg?w=59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86124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ca-ES" sz="2400" dirty="0" smtClean="0">
                <a:solidFill>
                  <a:srgbClr val="00FF00"/>
                </a:solidFill>
                <a:latin typeface="MV Boli" pitchFamily="2" charset="0"/>
                <a:cs typeface="MV Boli" pitchFamily="2" charset="0"/>
              </a:rPr>
              <a:t>ALTRES ENLLAÇOS D’INTERÈS</a:t>
            </a:r>
            <a:endParaRPr lang="es-ES" sz="2400" dirty="0">
              <a:solidFill>
                <a:srgbClr val="00FF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Cantem  amb la </a:t>
            </a:r>
            <a:r>
              <a:rPr lang="ca-ES" sz="1800" dirty="0" err="1" smtClean="0">
                <a:solidFill>
                  <a:schemeClr val="bg1"/>
                </a:solidFill>
                <a:latin typeface="Comic Sans MS" pitchFamily="66" charset="0"/>
              </a:rPr>
              <a:t>Dàmaris</a:t>
            </a: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 Gelabert “La Primavera”</a:t>
            </a:r>
          </a:p>
          <a:p>
            <a:endParaRPr lang="ca-E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ca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ca-ES" sz="1800" u="sng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https</a:t>
            </a:r>
            <a:r>
              <a:rPr lang="ca-ES" sz="1800" u="sng" dirty="0">
                <a:solidFill>
                  <a:schemeClr val="tx1"/>
                </a:solidFill>
                <a:latin typeface="Comic Sans MS" pitchFamily="66" charset="0"/>
                <a:hlinkClick r:id="rId2"/>
              </a:rPr>
              <a:t>://www.youtube.com/watch?v=K851gOYea1E</a:t>
            </a:r>
            <a:endParaRPr lang="es-ES" sz="18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3 Imagen" descr="Ilustración Divertida Primavera. Flores De Colores. Locas Flores ...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14752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r>
              <a:rPr lang="ca-ES" sz="2400" dirty="0" smtClean="0">
                <a:solidFill>
                  <a:srgbClr val="00FF00"/>
                </a:solidFill>
                <a:latin typeface="MV Boli" pitchFamily="2" charset="0"/>
                <a:cs typeface="MV Boli" pitchFamily="2" charset="0"/>
              </a:rPr>
              <a:t>APRENDRE A SER I ACTUAR D’UNA MANERA CADA VEGADA MÉS AUTÒNOMA</a:t>
            </a:r>
            <a:endParaRPr lang="es-ES" sz="2400" dirty="0">
              <a:solidFill>
                <a:srgbClr val="00FF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CUINEM AMB SEGURETAT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Què hem de tenir en compte per no prendre mal a l’hora de cuinar? Quines actuacions podem fer per cuinar de manera segura? Podeu fer-ne una llista i posar-la en pràctica mentre us divertiu cuinant aquestes gelatines tan refrescants:</a:t>
            </a:r>
          </a:p>
          <a:p>
            <a:pPr>
              <a:lnSpc>
                <a:spcPct val="150000"/>
              </a:lnSpc>
              <a:buNone/>
            </a:pPr>
            <a:r>
              <a:rPr lang="ca-ES" sz="1800" u="sng" dirty="0">
                <a:solidFill>
                  <a:schemeClr val="tx1"/>
                </a:solidFill>
                <a:latin typeface="Comic Sans MS" pitchFamily="66" charset="0"/>
                <a:hlinkClick r:id="rId2"/>
              </a:rPr>
              <a:t>https://totnens.cat/receptes-de-gelatina-de-colors/</a:t>
            </a:r>
            <a:endParaRPr lang="es-ES" sz="18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ca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5 Imagen" descr="receptes de gelatina de color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357694"/>
            <a:ext cx="278003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454005"/>
          </a:xfrm>
        </p:spPr>
        <p:txBody>
          <a:bodyPr/>
          <a:lstStyle/>
          <a:p>
            <a:r>
              <a:rPr lang="ca-ES" sz="2400" dirty="0" smtClean="0">
                <a:solidFill>
                  <a:srgbClr val="00FF00"/>
                </a:solidFill>
                <a:latin typeface="MV Boli" pitchFamily="2" charset="0"/>
                <a:cs typeface="MV Boli" pitchFamily="2" charset="0"/>
              </a:rPr>
              <a:t>APRENDRE A PENSAR I A COMUNICAR</a:t>
            </a:r>
            <a:endParaRPr lang="es-ES" sz="2400" dirty="0">
              <a:solidFill>
                <a:srgbClr val="00FF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571480"/>
            <a:ext cx="8229600" cy="5929354"/>
          </a:xfrm>
        </p:spPr>
        <p:txBody>
          <a:bodyPr/>
          <a:lstStyle/>
          <a:p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US ANIMEU A FER </a:t>
            </a:r>
            <a:r>
              <a:rPr lang="ca-ES" sz="1800" dirty="0" err="1" smtClean="0">
                <a:solidFill>
                  <a:schemeClr val="bg1"/>
                </a:solidFill>
                <a:latin typeface="Comic Sans MS" pitchFamily="66" charset="0"/>
              </a:rPr>
              <a:t>SUDOKUS</a:t>
            </a: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	Vigileu que enganxen molt eh! Heu de completar cada quadre de 4 amb un animalet de cada, això sí, no es poden repetiren cap fila, ni horitzontal ni vertical.</a:t>
            </a:r>
          </a:p>
          <a:p>
            <a:pPr>
              <a:lnSpc>
                <a:spcPct val="150000"/>
              </a:lnSpc>
              <a:buNone/>
            </a:pP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7220" name="Picture 4" descr="C:\Users\User\Desktop\SETMANES DE CONFINAMENT\3r TRIMESTRE\LA PRIMAVERA\MATERIALS\MATES\156630c40d6c035613dfea79b8122e4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591914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    EL FORMIGUER</a:t>
            </a: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	Voleu ajudar a les formigues a moure’s pel seu formiguer? Heu d’estar molt atents, perquè aquest formiguer és com un laberint.</a:t>
            </a:r>
          </a:p>
          <a:p>
            <a:pPr algn="ctr">
              <a:lnSpc>
                <a:spcPct val="150000"/>
              </a:lnSpc>
              <a:buNone/>
            </a:pPr>
            <a:endParaRPr lang="ca-ES" sz="1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ca-ES" sz="1800" u="sng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pPr>
              <a:lnSpc>
                <a:spcPct val="150000"/>
              </a:lnSpc>
              <a:buNone/>
            </a:pPr>
            <a:endParaRPr lang="ca-ES" sz="1800" u="sng" dirty="0">
              <a:hlinkClick r:id="rId2"/>
            </a:endParaRPr>
          </a:p>
          <a:p>
            <a:pPr>
              <a:lnSpc>
                <a:spcPct val="150000"/>
              </a:lnSpc>
              <a:buNone/>
            </a:pPr>
            <a:endParaRPr lang="ca-ES" sz="1800" u="sng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2"/>
            </a:endParaRPr>
          </a:p>
          <a:p>
            <a:pPr>
              <a:lnSpc>
                <a:spcPct val="150000"/>
              </a:lnSpc>
              <a:buNone/>
            </a:pPr>
            <a:endParaRPr lang="ca-ES" sz="1800" u="sng" dirty="0">
              <a:hlinkClick r:id="rId2"/>
            </a:endParaRPr>
          </a:p>
          <a:p>
            <a:pPr>
              <a:lnSpc>
                <a:spcPct val="150000"/>
              </a:lnSpc>
              <a:buNone/>
            </a:pPr>
            <a:r>
              <a:rPr lang="ca-ES" sz="1800" u="sng" dirty="0" smtClean="0">
                <a:solidFill>
                  <a:schemeClr val="tx1"/>
                </a:solidFill>
                <a:latin typeface="Comic Sans MS" pitchFamily="66" charset="0"/>
                <a:hlinkClick r:id="rId2"/>
              </a:rPr>
              <a:t>http</a:t>
            </a:r>
            <a:r>
              <a:rPr lang="ca-ES" sz="1800" u="sng" dirty="0">
                <a:solidFill>
                  <a:schemeClr val="tx1"/>
                </a:solidFill>
                <a:latin typeface="Comic Sans MS" pitchFamily="66" charset="0"/>
                <a:hlinkClick r:id="rId2"/>
              </a:rPr>
              <a:t>://www.uptoten.com/kids/kidsgames-races-antseedrace.html</a:t>
            </a:r>
            <a:endParaRPr lang="es-ES" sz="18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3 Imagen" descr="Treball Cooperatiu: Constància i Persistència: Contes: El valor de ...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500306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   ENDEVINA, ENDEVINALLA...</a:t>
            </a:r>
            <a:b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 Qui ho endevinarà? Us proposo que escriviu i dibuixeu la resposta de l’endevinalla.</a:t>
            </a: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9268" name="Picture 4" descr="C:\Users\User\Desktop\SETMANES DE CONFINAMENT\3r TRIMESTRE\LA PRIMAVERA\MATERIALS\LECTO\Diapositiv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6357982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667" t="4051" r="16667" b="21245"/>
          <a:stretch>
            <a:fillRect/>
          </a:stretch>
        </p:blipFill>
        <p:spPr bwMode="auto">
          <a:xfrm>
            <a:off x="214282" y="714356"/>
            <a:ext cx="75009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algn="l"/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FILOSOFIA</a:t>
            </a: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529" t="4431" r="16529" b="14721"/>
          <a:stretch>
            <a:fillRect/>
          </a:stretch>
        </p:blipFill>
        <p:spPr bwMode="auto">
          <a:xfrm>
            <a:off x="285720" y="214290"/>
            <a:ext cx="73646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32"/>
          </a:xfrm>
        </p:spPr>
        <p:txBody>
          <a:bodyPr/>
          <a:lstStyle/>
          <a:p>
            <a:pPr algn="l"/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>MÚSICA (REPTE DE RETORN) podeu enviar el retorn d’aquesta activitat al mail </a:t>
            </a:r>
            <a:b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ca-ES" sz="1800" dirty="0" err="1" smtClean="0">
                <a:solidFill>
                  <a:schemeClr val="bg1"/>
                </a:solidFill>
                <a:latin typeface="Comic Sans MS" pitchFamily="66" charset="0"/>
                <a:hlinkClick r:id="rId2"/>
              </a:rPr>
              <a:t>perepuig</a:t>
            </a: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  <a:hlinkClick r:id="rId2"/>
              </a:rPr>
              <a:t>@</a:t>
            </a:r>
            <a:r>
              <a:rPr lang="ca-ES" sz="1800" dirty="0" err="1" smtClean="0">
                <a:solidFill>
                  <a:schemeClr val="bg1"/>
                </a:solidFill>
                <a:latin typeface="Comic Sans MS" pitchFamily="66" charset="0"/>
                <a:hlinkClick r:id="rId2"/>
              </a:rPr>
              <a:t>escolalesroquesblaves.cat</a:t>
            </a:r>
            <a: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ca-ES" sz="1800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250" r="5208"/>
          <a:stretch>
            <a:fillRect/>
          </a:stretch>
        </p:blipFill>
        <p:spPr bwMode="auto">
          <a:xfrm>
            <a:off x="928662" y="1142984"/>
            <a:ext cx="607223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67" t="1478" r="5253" b="3914"/>
          <a:stretch>
            <a:fillRect/>
          </a:stretch>
        </p:blipFill>
        <p:spPr bwMode="auto">
          <a:xfrm>
            <a:off x="285719" y="214290"/>
            <a:ext cx="734471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242</Words>
  <Application>Microsoft Office PowerPoint</Application>
  <PresentationFormat>Presentación en pantalla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Diseño predeterminado</vt:lpstr>
      <vt:lpstr>SETMANA DEL 25 AL 29 DE MAIG</vt:lpstr>
      <vt:lpstr>APRENDRE A SER I ACTUAR D’UNA MANERA CADA VEGADA MÉS AUTÒNOMA</vt:lpstr>
      <vt:lpstr>APRENDRE A PENSAR I A COMUNICAR</vt:lpstr>
      <vt:lpstr>    EL FORMIGUER</vt:lpstr>
      <vt:lpstr>   ENDEVINA, ENDEVINALLA...  Qui ho endevinarà? Us proposo que escriviu i dibuixeu la resposta de l’endevinalla.</vt:lpstr>
      <vt:lpstr>FILOSOFIA</vt:lpstr>
      <vt:lpstr>Diapositiva 7</vt:lpstr>
      <vt:lpstr>MÚSICA (REPTE DE RETORN) podeu enviar el retorn d’aquesta activitat al mail  perepuig@escolalesroquesblaves.cat </vt:lpstr>
      <vt:lpstr>Diapositiva 9</vt:lpstr>
      <vt:lpstr>ENGLISH</vt:lpstr>
      <vt:lpstr>APRENDRE A DESCOBRIR I TENIR INICIATIVA</vt:lpstr>
      <vt:lpstr>ART Qui s’anima amb aquestes propostes d’art relacionades amb la primavera, els petits animalons i el paisatge?</vt:lpstr>
      <vt:lpstr>     Ondulacions i colors que dibuixen paisatges. </vt:lpstr>
      <vt:lpstr>APRENDRE A CONVIURE I HABITAR EL MÓN</vt:lpstr>
      <vt:lpstr>ALTRES ENLLAÇOS D’INTERÈS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562</cp:revision>
  <dcterms:created xsi:type="dcterms:W3CDTF">2010-05-23T14:28:12Z</dcterms:created>
  <dcterms:modified xsi:type="dcterms:W3CDTF">2020-05-25T08:33:34Z</dcterms:modified>
</cp:coreProperties>
</file>