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00"/>
    <a:srgbClr val="FF99FF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8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5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5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87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2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95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3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25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9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DA91-9AA6-4B3F-A604-979226EAC4B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3D91-040F-4C9B-9C28-16FCF32992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65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8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441" y="1268760"/>
            <a:ext cx="8688597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RECULL DE FOTOGRAFIES</a:t>
            </a:r>
          </a:p>
          <a:p>
            <a:pPr algn="ctr"/>
            <a:r>
              <a:rPr lang="es-ES" sz="44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LES ACTIVITATS DE LA 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PRIMERA SETMANA DE MAIG</a:t>
            </a:r>
          </a:p>
          <a:p>
            <a:pPr algn="ctr"/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s-E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#</a:t>
            </a:r>
            <a:r>
              <a:rPr lang="es-ES" sz="36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lESeSTRELLESDECIRCENSQUEDEMACASA</a:t>
            </a:r>
            <a:endParaRPr lang="es-E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AUD-20200513-WA00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688" y="3812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78637" y="332656"/>
            <a:ext cx="8249659" cy="6138623"/>
            <a:chOff x="378637" y="332656"/>
            <a:chExt cx="8249659" cy="6138623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37" b="11643"/>
            <a:stretch/>
          </p:blipFill>
          <p:spPr>
            <a:xfrm>
              <a:off x="3330813" y="787850"/>
              <a:ext cx="2320420" cy="3276738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845">
              <a:off x="6576074" y="332656"/>
              <a:ext cx="2052222" cy="3803036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37" y="787849"/>
              <a:ext cx="2356255" cy="3276738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818" y="3847760"/>
              <a:ext cx="1887629" cy="2623519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06"/>
            <a:stretch/>
          </p:blipFill>
          <p:spPr>
            <a:xfrm>
              <a:off x="4830965" y="3768868"/>
              <a:ext cx="2511646" cy="2691191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</p:pic>
      </p:grpSp>
    </p:spTree>
    <p:extLst>
      <p:ext uri="{BB962C8B-B14F-4D97-AF65-F5344CB8AC3E}">
        <p14:creationId xmlns:p14="http://schemas.microsoft.com/office/powerpoint/2010/main" val="9359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67544" y="332656"/>
            <a:ext cx="8431528" cy="6274729"/>
            <a:chOff x="467544" y="332656"/>
            <a:chExt cx="8431528" cy="6274729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32656"/>
              <a:ext cx="1876518" cy="3336032"/>
            </a:xfrm>
            <a:prstGeom prst="rect">
              <a:avLst/>
            </a:prstGeom>
            <a:ln w="76200">
              <a:solidFill>
                <a:srgbClr val="00B050"/>
              </a:solidFill>
              <a:prstDash val="sysDash"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53" b="15276"/>
            <a:stretch/>
          </p:blipFill>
          <p:spPr>
            <a:xfrm>
              <a:off x="2915816" y="698344"/>
              <a:ext cx="2718048" cy="2604656"/>
            </a:xfrm>
            <a:prstGeom prst="rect">
              <a:avLst/>
            </a:prstGeom>
            <a:ln w="76200">
              <a:solidFill>
                <a:srgbClr val="00B050"/>
              </a:solidFill>
              <a:prstDash val="sysDash"/>
            </a:ln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90"/>
            <a:stretch/>
          </p:blipFill>
          <p:spPr>
            <a:xfrm>
              <a:off x="611560" y="3922502"/>
              <a:ext cx="2168022" cy="2561455"/>
            </a:xfrm>
            <a:prstGeom prst="rect">
              <a:avLst/>
            </a:prstGeom>
            <a:ln w="76200">
              <a:solidFill>
                <a:srgbClr val="00B050"/>
              </a:solidFill>
              <a:prstDash val="sysDash"/>
            </a:ln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3" b="13333"/>
            <a:stretch/>
          </p:blipFill>
          <p:spPr>
            <a:xfrm>
              <a:off x="6289964" y="332656"/>
              <a:ext cx="2609108" cy="3336032"/>
            </a:xfrm>
            <a:prstGeom prst="rect">
              <a:avLst/>
            </a:prstGeom>
            <a:ln w="76200">
              <a:solidFill>
                <a:srgbClr val="00B050"/>
              </a:solidFill>
              <a:prstDash val="sysDash"/>
            </a:ln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672167"/>
              <a:ext cx="2132958" cy="2843944"/>
            </a:xfrm>
            <a:prstGeom prst="rect">
              <a:avLst/>
            </a:prstGeom>
            <a:ln w="76200">
              <a:solidFill>
                <a:srgbClr val="00B050"/>
              </a:solidFill>
              <a:prstDash val="sysDash"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04" y="3799073"/>
              <a:ext cx="1579676" cy="2808312"/>
            </a:xfrm>
            <a:prstGeom prst="rect">
              <a:avLst/>
            </a:prstGeom>
            <a:ln w="76200">
              <a:solidFill>
                <a:srgbClr val="00B05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30955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380967" y="438758"/>
            <a:ext cx="2680329" cy="3062250"/>
          </a:xfrm>
          <a:prstGeom prst="rect">
            <a:avLst/>
          </a:prstGeom>
          <a:ln w="76200">
            <a:solidFill>
              <a:srgbClr val="FF99FF"/>
            </a:solidFill>
            <a:prstDash val="sysDot"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5588"/>
            <a:ext cx="2580016" cy="3440021"/>
          </a:xfrm>
          <a:prstGeom prst="rect">
            <a:avLst/>
          </a:prstGeom>
          <a:ln w="76200">
            <a:solidFill>
              <a:srgbClr val="FF99FF"/>
            </a:solidFill>
            <a:prstDash val="sysDot"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99" y="3140968"/>
            <a:ext cx="2597234" cy="3464988"/>
          </a:xfrm>
          <a:prstGeom prst="rect">
            <a:avLst/>
          </a:prstGeom>
          <a:ln w="76200">
            <a:solidFill>
              <a:srgbClr val="FF99FF"/>
            </a:solidFill>
            <a:prstDash val="sysDot"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58" y="3110911"/>
            <a:ext cx="2619764" cy="3495045"/>
          </a:xfrm>
          <a:prstGeom prst="rect">
            <a:avLst/>
          </a:prstGeom>
          <a:ln w="76200">
            <a:solidFill>
              <a:srgbClr val="FF99FF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3137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1000"/>
            <a:ext cx="1642492" cy="2919986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1000"/>
            <a:ext cx="3429000" cy="6096000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0" y="3579000"/>
            <a:ext cx="4064000" cy="3048000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5" y="390556"/>
            <a:ext cx="2191452" cy="2921936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6913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6044" y="1268760"/>
            <a:ext cx="83565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TAMBÉ APRENEN JUGANT, 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SOLS O ACOMPANYATS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EXPERIMENTANT, CUINANT..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MIREU, NO US HO PERDEU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…..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6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096" y="1179296"/>
            <a:ext cx="3870354" cy="2177074"/>
          </a:xfrm>
          <a:prstGeom prst="rect">
            <a:avLst/>
          </a:prstGeom>
          <a:ln w="76200" cmpd="thickThin">
            <a:solidFill>
              <a:srgbClr val="00B0F0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90" y="332654"/>
            <a:ext cx="2177075" cy="3870355"/>
          </a:xfrm>
          <a:prstGeom prst="rect">
            <a:avLst/>
          </a:prstGeom>
          <a:ln w="76200" cmpd="thickThin">
            <a:solidFill>
              <a:srgbClr val="00B0F0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5"/>
            <a:ext cx="2944330" cy="1656185"/>
          </a:xfrm>
          <a:prstGeom prst="rect">
            <a:avLst/>
          </a:prstGeom>
          <a:ln w="76200" cmpd="thickThin">
            <a:solidFill>
              <a:srgbClr val="00B0F0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36912"/>
            <a:ext cx="2215353" cy="3938404"/>
          </a:xfrm>
          <a:prstGeom prst="rect">
            <a:avLst/>
          </a:prstGeom>
          <a:ln w="76200" cmpd="thickThin">
            <a:solidFill>
              <a:srgbClr val="00B0F0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43605"/>
            <a:ext cx="2824088" cy="2118066"/>
          </a:xfrm>
          <a:prstGeom prst="rect">
            <a:avLst/>
          </a:prstGeom>
          <a:ln w="76200" cmpd="thickThin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126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16155"/>
          <a:stretch/>
        </p:blipFill>
        <p:spPr>
          <a:xfrm>
            <a:off x="3203848" y="597308"/>
            <a:ext cx="2722536" cy="2618510"/>
          </a:xfrm>
          <a:prstGeom prst="rect">
            <a:avLst/>
          </a:prstGeom>
          <a:ln w="76200" cmpd="tri">
            <a:solidFill>
              <a:srgbClr val="FF0000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286000" cy="2571750"/>
          </a:xfrm>
          <a:prstGeom prst="rect">
            <a:avLst/>
          </a:prstGeom>
          <a:ln w="76200" cmpd="tri">
            <a:solidFill>
              <a:srgbClr val="FF0000"/>
            </a:solidFill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04" y="3429000"/>
            <a:ext cx="2357957" cy="3143943"/>
          </a:xfrm>
          <a:prstGeom prst="rect">
            <a:avLst/>
          </a:prstGeom>
          <a:ln w="76200" cmpd="tri">
            <a:solidFill>
              <a:srgbClr val="FF0000"/>
            </a:solidFill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4" y="620688"/>
            <a:ext cx="2568749" cy="2563409"/>
          </a:xfrm>
          <a:prstGeom prst="rect">
            <a:avLst/>
          </a:prstGeom>
          <a:ln w="76200" cmpd="tri">
            <a:solidFill>
              <a:srgbClr val="FF0000"/>
            </a:solidFill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767"/>
          <a:stretch/>
        </p:blipFill>
        <p:spPr>
          <a:xfrm>
            <a:off x="1547664" y="3421360"/>
            <a:ext cx="2506297" cy="3143943"/>
          </a:xfrm>
          <a:prstGeom prst="rect">
            <a:avLst/>
          </a:prstGeom>
          <a:ln w="76200" cmpd="tri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45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2" y="355429"/>
            <a:ext cx="3047001" cy="2284258"/>
          </a:xfrm>
          <a:prstGeom prst="rect">
            <a:avLst/>
          </a:prstGeom>
          <a:ln w="76200" cmpd="thinThick">
            <a:solidFill>
              <a:schemeClr val="tx1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096344" cy="4130853"/>
          </a:xfrm>
          <a:prstGeom prst="rect">
            <a:avLst/>
          </a:prstGeom>
          <a:ln w="76200" cmpd="thinThick">
            <a:solidFill>
              <a:schemeClr val="tx1"/>
            </a:solidFill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2335967" cy="3116429"/>
          </a:xfrm>
          <a:prstGeom prst="rect">
            <a:avLst/>
          </a:prstGeom>
          <a:ln w="76200" cmpd="thinThick">
            <a:solidFill>
              <a:schemeClr val="tx1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2271"/>
            <a:ext cx="3493154" cy="4104456"/>
          </a:xfrm>
          <a:prstGeom prst="rect">
            <a:avLst/>
          </a:prstGeom>
          <a:ln w="76200" cmpd="thinThick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12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92696"/>
            <a:ext cx="909127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NO PODIA FALTAR EL 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CONTACTE AMB LA NATURA,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ELS ENCANTA GAUDIR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LES PETITES SORTIDES AL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CARRER PER PASSEJAR, JUGAR,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PRENDRE</a:t>
            </a: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L’AIRE I EL SOL…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1"/>
            <a:ext cx="3557491" cy="4746072"/>
          </a:xfrm>
          <a:prstGeom prst="rect">
            <a:avLst/>
          </a:prstGeom>
          <a:ln w="76200">
            <a:solidFill>
              <a:srgbClr val="002060"/>
            </a:solidFill>
            <a:prstDash val="lgDashDotDot"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559554" cy="4746072"/>
          </a:xfrm>
          <a:prstGeom prst="rect">
            <a:avLst/>
          </a:prstGeom>
          <a:ln w="76200">
            <a:solidFill>
              <a:srgbClr val="002060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18649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611560" y="493049"/>
            <a:ext cx="8074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HOLA ESTRELLES DE CIRC, A CONTINUACIÓ VEUREU LA VARIETAT DE 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MODELS QUE HAN SORTIT  DE L’ACTIVITAT A PARTIR D’UNA PROPOSTA, 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TOTES PERFECTAMENT CORRECTES I ACCEPTABLES. 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ESTIC MOLT CONTENTA PER TOT EL QUE US ESTEU ESFORÇANT I ESTEU TRE-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BALLANT A CASA AMB ELS PARES I LES MARES. </a:t>
            </a:r>
            <a:endParaRPr lang="es-ES" dirty="0" smtClean="0">
              <a:latin typeface="Century Gothic" panose="020B0502020202020204" pitchFamily="34" charset="0"/>
            </a:endParaRPr>
          </a:p>
          <a:p>
            <a:endParaRPr lang="es-ES" dirty="0">
              <a:latin typeface="Century Gothic" panose="020B05020202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11560" y="2097984"/>
            <a:ext cx="8231804" cy="4577504"/>
            <a:chOff x="611560" y="2097984"/>
            <a:chExt cx="8231804" cy="4577504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3" t="52187" b="3368"/>
            <a:stretch/>
          </p:blipFill>
          <p:spPr>
            <a:xfrm>
              <a:off x="611560" y="2174650"/>
              <a:ext cx="2941140" cy="199811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77" y="4533645"/>
              <a:ext cx="1606382" cy="21418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6" t="70271" r="10564"/>
            <a:stretch/>
          </p:blipFill>
          <p:spPr>
            <a:xfrm>
              <a:off x="2699792" y="3946371"/>
              <a:ext cx="3616037" cy="181231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690" y="2097984"/>
              <a:ext cx="2464516" cy="184838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787" y="5013176"/>
              <a:ext cx="3027577" cy="147121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332" y="2445983"/>
              <a:ext cx="1976455" cy="148234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209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5" y="3068938"/>
            <a:ext cx="4792180" cy="3594135"/>
          </a:xfrm>
          <a:prstGeom prst="rect">
            <a:avLst/>
          </a:prstGeom>
          <a:ln w="76200">
            <a:solidFill>
              <a:schemeClr val="accent2"/>
            </a:solidFill>
            <a:prstDash val="lgDash"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8" y="332657"/>
            <a:ext cx="2914634" cy="3888432"/>
          </a:xfrm>
          <a:prstGeom prst="rect">
            <a:avLst/>
          </a:prstGeom>
          <a:ln w="76200">
            <a:solidFill>
              <a:schemeClr val="accent2"/>
            </a:solidFill>
            <a:prstDash val="lgDash"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89" y="905565"/>
            <a:ext cx="2970330" cy="3960440"/>
          </a:xfrm>
          <a:prstGeom prst="rect">
            <a:avLst/>
          </a:prstGeom>
          <a:ln w="76200">
            <a:solidFill>
              <a:schemeClr val="accent2"/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27774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25983" cy="365998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  <a:prstDash val="lgDashDotDot"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276696"/>
            <a:ext cx="2471875" cy="329583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  <a:prstDash val="lgDashDotDot"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27" y="247716"/>
            <a:ext cx="4336032" cy="325202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13441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18369" y="1772816"/>
            <a:ext cx="31924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 </a:t>
            </a:r>
          </a:p>
          <a:p>
            <a:pPr algn="ctr"/>
            <a:r>
              <a:rPr lang="es-ES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FER-HO </a:t>
            </a:r>
          </a:p>
          <a:p>
            <a:pPr algn="ctr"/>
            <a:r>
              <a:rPr lang="es-ES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POSSIBLE</a:t>
            </a:r>
          </a:p>
          <a:p>
            <a:pPr algn="ctr"/>
            <a:r>
              <a:rPr lang="es-ES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FAMILIES!</a:t>
            </a:r>
            <a:endParaRPr lang="es-E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9" y="680283"/>
            <a:ext cx="4874760" cy="5472608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2068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395535" y="476672"/>
            <a:ext cx="8037897" cy="6145455"/>
            <a:chOff x="395535" y="476672"/>
            <a:chExt cx="8037897" cy="6145455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808" y="476673"/>
              <a:ext cx="1701191" cy="3024339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76672"/>
              <a:ext cx="1701192" cy="3024340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4" b="13059"/>
            <a:stretch/>
          </p:blipFill>
          <p:spPr>
            <a:xfrm rot="16200000">
              <a:off x="727460" y="144749"/>
              <a:ext cx="3024337" cy="3688186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3675343"/>
              <a:ext cx="2160241" cy="2880321"/>
            </a:xfrm>
            <a:prstGeom prst="rect">
              <a:avLst/>
            </a:prstGeom>
            <a:ln w="38100">
              <a:solidFill>
                <a:srgbClr val="7030A0"/>
              </a:solidFill>
              <a:prstDash val="sysDash"/>
            </a:ln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439" y="3657527"/>
              <a:ext cx="2186964" cy="2915952"/>
            </a:xfrm>
            <a:prstGeom prst="rect">
              <a:avLst/>
            </a:prstGeom>
            <a:ln w="38100">
              <a:solidFill>
                <a:srgbClr val="7030A0"/>
              </a:solidFill>
              <a:prstDash val="sysDash"/>
            </a:ln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3706175"/>
              <a:ext cx="2186964" cy="2915952"/>
            </a:xfrm>
            <a:prstGeom prst="rect">
              <a:avLst/>
            </a:prstGeom>
            <a:ln w="38100">
              <a:solidFill>
                <a:srgbClr val="7030A0"/>
              </a:solidFill>
              <a:prstDash val="sysDash"/>
            </a:ln>
          </p:spPr>
        </p:pic>
      </p:grpSp>
      <p:sp>
        <p:nvSpPr>
          <p:cNvPr id="8" name="7 Rectángulo"/>
          <p:cNvSpPr/>
          <p:nvPr/>
        </p:nvSpPr>
        <p:spPr>
          <a:xfrm>
            <a:off x="7446098" y="2721079"/>
            <a:ext cx="1697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UNAI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52999" y="5934670"/>
            <a:ext cx="2717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DANIELA</a:t>
            </a:r>
            <a:endParaRPr lang="es-E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9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60480" y="367593"/>
            <a:ext cx="8348852" cy="6242449"/>
            <a:chOff x="560480" y="367593"/>
            <a:chExt cx="8348852" cy="6242449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9944" y="4123340"/>
              <a:ext cx="2724285" cy="2043214"/>
            </a:xfrm>
            <a:prstGeom prst="rect">
              <a:avLst/>
            </a:prstGeom>
            <a:ln w="38100">
              <a:solidFill>
                <a:srgbClr val="FF0066"/>
              </a:solidFill>
              <a:prstDash val="lgDash"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9944" y="737653"/>
              <a:ext cx="2724286" cy="2043214"/>
            </a:xfrm>
            <a:prstGeom prst="rect">
              <a:avLst/>
            </a:prstGeom>
            <a:ln w="38100">
              <a:solidFill>
                <a:srgbClr val="FF0066"/>
              </a:solidFill>
              <a:prstDash val="lgDash"/>
            </a:ln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20684"/>
            <a:stretch/>
          </p:blipFill>
          <p:spPr>
            <a:xfrm>
              <a:off x="3429473" y="3805965"/>
              <a:ext cx="2085050" cy="2804077"/>
            </a:xfrm>
            <a:prstGeom prst="rect">
              <a:avLst/>
            </a:prstGeom>
            <a:ln w="38100">
              <a:solidFill>
                <a:srgbClr val="00B050"/>
              </a:solidFill>
              <a:prstDash val="lgDash"/>
            </a:ln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51"/>
            <a:stretch/>
          </p:blipFill>
          <p:spPr>
            <a:xfrm>
              <a:off x="3444943" y="367593"/>
              <a:ext cx="2032229" cy="2753808"/>
            </a:xfrm>
            <a:prstGeom prst="rect">
              <a:avLst/>
            </a:prstGeom>
            <a:ln w="38100">
              <a:solidFill>
                <a:srgbClr val="00B050"/>
              </a:solidFill>
              <a:prstDash val="lgDash"/>
            </a:ln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18" y="4077072"/>
              <a:ext cx="2969214" cy="1925962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r="21167"/>
            <a:stretch/>
          </p:blipFill>
          <p:spPr>
            <a:xfrm>
              <a:off x="5971810" y="397117"/>
              <a:ext cx="2937522" cy="2430016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</p:pic>
      </p:grpSp>
      <p:sp>
        <p:nvSpPr>
          <p:cNvPr id="9" name="8 Rectángulo"/>
          <p:cNvSpPr/>
          <p:nvPr/>
        </p:nvSpPr>
        <p:spPr>
          <a:xfrm>
            <a:off x="0" y="2996952"/>
            <a:ext cx="2997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MARTINA</a:t>
            </a:r>
            <a:endParaRPr lang="es-ES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67386" y="2967335"/>
            <a:ext cx="1609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ELOY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05058" y="2996952"/>
            <a:ext cx="187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ARAN</a:t>
            </a:r>
            <a:endParaRPr lang="es-E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39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31145"/>
            <a:ext cx="2132887" cy="2843849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1" y="767053"/>
            <a:ext cx="2160240" cy="288032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b="17609"/>
          <a:stretch/>
        </p:blipFill>
        <p:spPr>
          <a:xfrm>
            <a:off x="3347865" y="3812389"/>
            <a:ext cx="2160239" cy="2881363"/>
          </a:xfrm>
          <a:prstGeom prst="rect">
            <a:avLst/>
          </a:prstGeom>
          <a:ln w="38100">
            <a:solidFill>
              <a:srgbClr val="66FF66"/>
            </a:solidFill>
            <a:prstDash val="sysDash"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67053"/>
            <a:ext cx="2160240" cy="2880320"/>
          </a:xfrm>
          <a:prstGeom prst="rect">
            <a:avLst/>
          </a:prstGeom>
          <a:ln w="38100">
            <a:solidFill>
              <a:srgbClr val="66FF66"/>
            </a:solidFill>
            <a:prstDash val="sysDash"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5"/>
          <a:stretch/>
        </p:blipFill>
        <p:spPr>
          <a:xfrm>
            <a:off x="6228184" y="737174"/>
            <a:ext cx="2130542" cy="29040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9"/>
          <a:stretch/>
        </p:blipFill>
        <p:spPr>
          <a:xfrm>
            <a:off x="6173398" y="3803083"/>
            <a:ext cx="2135874" cy="28906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8" name="7 Rectángulo"/>
          <p:cNvSpPr/>
          <p:nvPr/>
        </p:nvSpPr>
        <p:spPr>
          <a:xfrm>
            <a:off x="565951" y="-126106"/>
            <a:ext cx="2074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CARLA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34443" y="-126106"/>
            <a:ext cx="198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66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DRITO</a:t>
            </a:r>
            <a:endParaRPr lang="es-ES" sz="5400" b="1" cap="none" spc="0" dirty="0">
              <a:ln w="11430"/>
              <a:solidFill>
                <a:srgbClr val="66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887599" y="-123644"/>
            <a:ext cx="270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FROILÁN</a:t>
            </a:r>
            <a:endParaRPr lang="es-ES" sz="5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97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33413" y="205393"/>
            <a:ext cx="8506869" cy="6504586"/>
            <a:chOff x="333413" y="205393"/>
            <a:chExt cx="8506869" cy="6504586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660" y="307849"/>
              <a:ext cx="1560576" cy="3121151"/>
            </a:xfrm>
            <a:prstGeom prst="rect">
              <a:avLst/>
            </a:prstGeom>
            <a:ln w="38100">
              <a:solidFill>
                <a:srgbClr val="FFFF00"/>
              </a:solidFill>
              <a:prstDash val="lgDashDot"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92680"/>
              <a:ext cx="1518160" cy="3036320"/>
            </a:xfrm>
            <a:prstGeom prst="rect">
              <a:avLst/>
            </a:prstGeom>
            <a:ln w="38100">
              <a:solidFill>
                <a:srgbClr val="FFFF00"/>
              </a:solidFill>
              <a:prstDash val="lgDashDot"/>
            </a:ln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9" r="9226" b="41977"/>
            <a:stretch/>
          </p:blipFill>
          <p:spPr>
            <a:xfrm>
              <a:off x="4355976" y="1200417"/>
              <a:ext cx="1930123" cy="2066916"/>
            </a:xfrm>
            <a:prstGeom prst="rect">
              <a:avLst/>
            </a:prstGeom>
            <a:ln w="38100">
              <a:solidFill>
                <a:srgbClr val="FFFF00"/>
              </a:solidFill>
              <a:prstDash val="lgDashDot"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9" b="50000"/>
            <a:stretch/>
          </p:blipFill>
          <p:spPr>
            <a:xfrm rot="15423954">
              <a:off x="1684807" y="1293168"/>
              <a:ext cx="3358130" cy="1182579"/>
            </a:xfrm>
            <a:prstGeom prst="rect">
              <a:avLst/>
            </a:prstGeom>
            <a:ln w="38100">
              <a:solidFill>
                <a:srgbClr val="FFFF00"/>
              </a:solidFill>
              <a:prstDash val="lgDashDot"/>
            </a:ln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3" y="3934055"/>
              <a:ext cx="2078346" cy="2771128"/>
            </a:xfrm>
            <a:prstGeom prst="rect">
              <a:avLst/>
            </a:prstGeom>
            <a:ln w="38100">
              <a:solidFill>
                <a:srgbClr val="FF99FF"/>
              </a:solidFill>
              <a:prstDash val="lgDash"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22" y="3932461"/>
              <a:ext cx="2069976" cy="2759968"/>
            </a:xfrm>
            <a:prstGeom prst="rect">
              <a:avLst/>
            </a:prstGeom>
            <a:ln w="38100">
              <a:solidFill>
                <a:srgbClr val="FF99FF"/>
              </a:solidFill>
              <a:prstDash val="lgDash"/>
            </a:ln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929259"/>
              <a:ext cx="2081943" cy="2775924"/>
            </a:xfrm>
            <a:prstGeom prst="rect">
              <a:avLst/>
            </a:prstGeom>
            <a:ln w="38100">
              <a:solidFill>
                <a:srgbClr val="FF99FF"/>
              </a:solidFill>
              <a:prstDash val="lgDash"/>
            </a:ln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3934055"/>
              <a:ext cx="1387962" cy="2775924"/>
            </a:xfrm>
            <a:prstGeom prst="rect">
              <a:avLst/>
            </a:prstGeom>
            <a:ln w="38100">
              <a:solidFill>
                <a:srgbClr val="FF99FF"/>
              </a:solidFill>
              <a:prstDash val="lgDash"/>
            </a:ln>
          </p:spPr>
        </p:pic>
      </p:grpSp>
      <p:sp>
        <p:nvSpPr>
          <p:cNvPr id="17" name="16 Rectángulo"/>
          <p:cNvSpPr/>
          <p:nvPr/>
        </p:nvSpPr>
        <p:spPr>
          <a:xfrm>
            <a:off x="4269017" y="277087"/>
            <a:ext cx="21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JAVIER</a:t>
            </a:r>
            <a:endParaRPr lang="es-E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70640" y="3429000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ALEX O</a:t>
            </a:r>
            <a:endParaRPr lang="es-ES" sz="5400" b="1" cap="none" spc="0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136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1598614"/>
            <a:ext cx="8406905" cy="3468098"/>
            <a:chOff x="323528" y="1598614"/>
            <a:chExt cx="8406905" cy="3468098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359" y="1598614"/>
              <a:ext cx="2601074" cy="3468098"/>
            </a:xfrm>
            <a:prstGeom prst="rect">
              <a:avLst/>
            </a:prstGeom>
            <a:ln w="38100">
              <a:solidFill>
                <a:schemeClr val="tx1"/>
              </a:solidFill>
              <a:prstDash val="sysDot"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6" b="29665"/>
            <a:stretch/>
          </p:blipFill>
          <p:spPr>
            <a:xfrm>
              <a:off x="323528" y="2229591"/>
              <a:ext cx="2856640" cy="2808312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ysDot"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t="16258" r="4593" b="18321"/>
            <a:stretch/>
          </p:blipFill>
          <p:spPr>
            <a:xfrm>
              <a:off x="3341549" y="2743556"/>
              <a:ext cx="2262122" cy="2275586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ysDot"/>
            </a:ln>
          </p:spPr>
        </p:pic>
      </p:grpSp>
      <p:sp>
        <p:nvSpPr>
          <p:cNvPr id="14" name="13 Rectángulo"/>
          <p:cNvSpPr/>
          <p:nvPr/>
        </p:nvSpPr>
        <p:spPr>
          <a:xfrm>
            <a:off x="6813733" y="548680"/>
            <a:ext cx="1232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IVO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817583" y="1136949"/>
            <a:ext cx="2725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 M</a:t>
            </a:r>
            <a:endParaRPr lang="es-E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331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539552" y="303435"/>
            <a:ext cx="8406376" cy="6199164"/>
            <a:chOff x="539552" y="303435"/>
            <a:chExt cx="8406376" cy="6199164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03435"/>
              <a:ext cx="2992246" cy="3989661"/>
            </a:xfrm>
            <a:prstGeom prst="rect">
              <a:avLst/>
            </a:prstGeom>
            <a:ln w="38100">
              <a:solidFill>
                <a:srgbClr val="00FFFF"/>
              </a:solidFill>
              <a:prstDash val="lgDashDotDot"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978" y="2298265"/>
              <a:ext cx="1737972" cy="2317296"/>
            </a:xfrm>
            <a:prstGeom prst="rect">
              <a:avLst/>
            </a:prstGeom>
            <a:ln w="38100">
              <a:solidFill>
                <a:srgbClr val="00FFFF"/>
              </a:solidFill>
              <a:prstDash val="lgDashDotDot"/>
            </a:ln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000" y="303435"/>
              <a:ext cx="2999928" cy="2249946"/>
            </a:xfrm>
            <a:prstGeom prst="rect">
              <a:avLst/>
            </a:prstGeom>
            <a:ln w="38100">
              <a:solidFill>
                <a:srgbClr val="00FFFF"/>
              </a:solidFill>
              <a:prstDash val="lgDashDotDot"/>
            </a:ln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29" y="5199853"/>
              <a:ext cx="2680892" cy="1302746"/>
            </a:xfrm>
            <a:prstGeom prst="rect">
              <a:avLst/>
            </a:prstGeom>
            <a:ln w="38100">
              <a:solidFill>
                <a:schemeClr val="accent2"/>
              </a:solidFill>
              <a:prstDash val="lgDashDotDot"/>
            </a:ln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950" y="2318334"/>
              <a:ext cx="1722920" cy="2297227"/>
            </a:xfrm>
            <a:prstGeom prst="rect">
              <a:avLst/>
            </a:prstGeom>
            <a:ln w="38100">
              <a:solidFill>
                <a:srgbClr val="00FFFF"/>
              </a:solidFill>
              <a:prstDash val="lgDashDotDot"/>
            </a:ln>
          </p:spPr>
        </p:pic>
      </p:grpSp>
      <p:sp>
        <p:nvSpPr>
          <p:cNvPr id="7" name="6 Rectángulo"/>
          <p:cNvSpPr/>
          <p:nvPr/>
        </p:nvSpPr>
        <p:spPr>
          <a:xfrm>
            <a:off x="3707904" y="836712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JULEN</a:t>
            </a:r>
            <a:endParaRPr lang="es-ES" sz="54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27781" y="5389561"/>
            <a:ext cx="2436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 F</a:t>
            </a:r>
            <a:endParaRPr lang="es-ES" sz="5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296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212" y="620688"/>
            <a:ext cx="912578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PERÒ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AQUESTs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NENS I NENES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 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DEIXEN D’APROFITAR EL 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TEMPS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A PART DE TREBALLAR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MOLT, 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CONTINUEN TENINT 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TEMPS PER FER MOLTES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ALTRES 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ACTIVITATS,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MIREU, MIREU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…..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0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167</Words>
  <Application>Microsoft Office PowerPoint</Application>
  <PresentationFormat>Presentación en pantalla (4:3)</PresentationFormat>
  <Paragraphs>45</Paragraphs>
  <Slides>22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STANLEY</dc:creator>
  <cp:lastModifiedBy>STANLEY</cp:lastModifiedBy>
  <cp:revision>20</cp:revision>
  <dcterms:created xsi:type="dcterms:W3CDTF">2020-05-12T15:07:01Z</dcterms:created>
  <dcterms:modified xsi:type="dcterms:W3CDTF">2020-05-13T17:58:39Z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6122605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