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orben" panose="020B060402020202020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igmar On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72" y="46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249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10" y="1597830"/>
            <a:ext cx="7772401" cy="11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09"/>
            <a:ext cx="339447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649569" y="1920680"/>
            <a:ext cx="6144818" cy="287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12330" y="-884433"/>
            <a:ext cx="6144818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23" y="330518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23" y="2180045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39765" y="1679984"/>
            <a:ext cx="5684838" cy="475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477001" y="1679984"/>
            <a:ext cx="5684838" cy="475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11" y="1151337"/>
            <a:ext cx="4040187" cy="4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11" y="1631165"/>
            <a:ext cx="4040187" cy="296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33" y="1151337"/>
            <a:ext cx="4041775" cy="4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33" y="1631165"/>
            <a:ext cx="4041775" cy="296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11" y="204791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marL="1371600" lvl="2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11" y="107633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7" y="3600454"/>
            <a:ext cx="5486400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7" y="45958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7" y="4025512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m6dYr3j2tI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drive.google.com/open?id=1OkSoCECAM1Rb3g4xTgHciGocIDyckYw4" TargetMode="Externa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rive.google.com/open?id=1O6MffEwDCB_b_LszA9_MZMbdiB9jiD84WnYob8fHRZ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open?id=1ir2FHHDGHRwfUWpFpkA-gJYNZrsR2Mjf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5" Type="http://schemas.openxmlformats.org/officeDocument/2006/relationships/image" Target="../media/image7.png"/><Relationship Id="rId10" Type="http://schemas.openxmlformats.org/officeDocument/2006/relationships/hyperlink" Target="https://drive.google.com/open?id=1XQ4fMLCOUwTnPRjh-gvrUSQyjUKfJu6b" TargetMode="External"/><Relationship Id="rId4" Type="http://schemas.openxmlformats.org/officeDocument/2006/relationships/hyperlink" Target="https://drive.google.com/open?id=1wF6aE7xTe7NBxGJI1ka9tUebfQeIJRvd" TargetMode="External"/><Relationship Id="rId9" Type="http://schemas.openxmlformats.org/officeDocument/2006/relationships/image" Target="../media/image4.jpg"/><Relationship Id="rId14" Type="http://schemas.openxmlformats.org/officeDocument/2006/relationships/hyperlink" Target="https://www.instagram.com/p/CAKw0IAhu-m/?igshid=1lnk20ni0qt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6921992" y="2499743"/>
            <a:ext cx="2108806" cy="2523561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CC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2000" u="sng" dirty="0" smtClean="0">
              <a:solidFill>
                <a:srgbClr val="CC00FF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2000" u="sng" dirty="0" smtClean="0">
              <a:solidFill>
                <a:srgbClr val="CC00FF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2000" u="sng" dirty="0">
              <a:solidFill>
                <a:srgbClr val="CC00FF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u="sng" dirty="0" smtClean="0">
                <a:solidFill>
                  <a:srgbClr val="CC00FF"/>
                </a:solidFill>
                <a:latin typeface="Century Gothic" panose="020B0502020202020204" pitchFamily="34" charset="0"/>
              </a:rPr>
              <a:t>EXPERIMENTEM</a:t>
            </a:r>
            <a:endParaRPr sz="2000" u="sng" dirty="0"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latin typeface="Century Gothic" panose="020B0502020202020204" pitchFamily="34" charset="0"/>
              </a:rPr>
              <a:t>Pots </a:t>
            </a:r>
            <a:r>
              <a:rPr lang="ca-ES" b="1" dirty="0" smtClean="0">
                <a:latin typeface="Century Gothic" panose="020B0502020202020204" pitchFamily="34" charset="0"/>
              </a:rPr>
              <a:t>canviar</a:t>
            </a:r>
            <a:r>
              <a:rPr lang="ca-ES" dirty="0" smtClean="0">
                <a:latin typeface="Century Gothic" panose="020B0502020202020204" pitchFamily="34" charset="0"/>
              </a:rPr>
              <a:t> el </a:t>
            </a:r>
            <a:r>
              <a:rPr lang="ca-ES" b="1" dirty="0" smtClean="0">
                <a:latin typeface="Century Gothic" panose="020B0502020202020204" pitchFamily="34" charset="0"/>
              </a:rPr>
              <a:t>color</a:t>
            </a:r>
            <a:r>
              <a:rPr lang="ca-ES" dirty="0" smtClean="0">
                <a:latin typeface="Century Gothic" panose="020B0502020202020204" pitchFamily="34" charset="0"/>
              </a:rPr>
              <a:t> d’una samarreta blanca? </a:t>
            </a:r>
            <a:r>
              <a:rPr lang="ca-ES" sz="1200" dirty="0" smtClean="0">
                <a:latin typeface="Century Gothic" panose="020B0502020202020204" pitchFamily="34" charset="0"/>
              </a:rPr>
              <a:t>Per obtenir llum de color a partir de llum blanca, necessitem un </a:t>
            </a:r>
            <a:r>
              <a:rPr lang="ca-ES" sz="1200" u="sng" dirty="0" smtClean="0">
                <a:latin typeface="Century Gothic" panose="020B0502020202020204" pitchFamily="34" charset="0"/>
              </a:rPr>
              <a:t>objecte transparent de color,</a:t>
            </a:r>
            <a:r>
              <a:rPr lang="ca-ES" sz="1200" dirty="0" smtClean="0">
                <a:latin typeface="Century Gothic" panose="020B0502020202020204" pitchFamily="34" charset="0"/>
              </a:rPr>
              <a:t> que actua com 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Century Gothic" panose="020B0502020202020204" pitchFamily="34" charset="0"/>
              </a:rPr>
              <a:t>                   </a:t>
            </a:r>
            <a:r>
              <a:rPr lang="ca-ES" sz="1200" dirty="0" smtClean="0">
                <a:latin typeface="Century Gothic" panose="020B0502020202020204" pitchFamily="34" charset="0"/>
              </a:rPr>
              <a:t>filtre, deixant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Century Gothic" panose="020B0502020202020204" pitchFamily="34" charset="0"/>
              </a:rPr>
              <a:t>              passar només la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latin typeface="Century Gothic" panose="020B0502020202020204" pitchFamily="34" charset="0"/>
              </a:rPr>
              <a:t>                llum del seu color.</a:t>
            </a:r>
            <a:endParaRPr lang="es-ES" sz="12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648862" y="2499742"/>
            <a:ext cx="2108806" cy="252356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600" u="sng" dirty="0" smtClean="0">
              <a:solidFill>
                <a:srgbClr val="0099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600" u="sng" dirty="0">
              <a:solidFill>
                <a:srgbClr val="0099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600" u="sng" dirty="0" smtClean="0">
              <a:solidFill>
                <a:srgbClr val="0099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u="sng" dirty="0" smtClean="0">
                <a:solidFill>
                  <a:srgbClr val="009900"/>
                </a:solidFill>
              </a:rPr>
              <a:t>FILOSOFIA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Quan dormiu, teniu </a:t>
            </a:r>
            <a:r>
              <a:rPr lang="ca-ES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somnis? </a:t>
            </a:r>
            <a:r>
              <a:rPr lang="ca-ES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Són alegres, tristos, esteu sols, acompanyats? Si voleu reflexionar i parlar dels somnis, aquí teniu una petita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solidFill>
                  <a:srgbClr val="009900"/>
                </a:solidFill>
                <a:latin typeface="Century Gothic" panose="020B0502020202020204" pitchFamily="34" charset="0"/>
              </a:rPr>
              <a:t> </a:t>
            </a:r>
            <a:r>
              <a:rPr lang="ca-ES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                           guia.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411761" y="853859"/>
            <a:ext cx="2108806" cy="4169447"/>
          </a:xfrm>
          <a:prstGeom prst="foldedCorner">
            <a:avLst>
              <a:gd name="adj" fmla="val 16667"/>
            </a:avLst>
          </a:prstGeom>
          <a:solidFill>
            <a:srgbClr val="EAF1DD"/>
          </a:solidFill>
          <a:ln w="38100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b="1" u="sng" dirty="0" smtClean="0">
              <a:solidFill>
                <a:srgbClr val="00999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b="1" u="sng" dirty="0" smtClean="0">
              <a:solidFill>
                <a:srgbClr val="009999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u="sng" dirty="0" smtClean="0">
                <a:solidFill>
                  <a:srgbClr val="009999"/>
                </a:solidFill>
              </a:rPr>
              <a:t>MÚSICA</a:t>
            </a:r>
            <a:endParaRPr sz="800" u="sng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500" dirty="0" smtClean="0">
              <a:solidFill>
                <a:srgbClr val="31859B"/>
              </a:solidFill>
              <a:latin typeface="Century Gothic" panose="020B0502020202020204" pitchFamily="34" charset="0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Us en recordeu de qui era </a:t>
            </a:r>
            <a:r>
              <a:rPr lang="ca-ES" b="1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Mozart? </a:t>
            </a:r>
            <a:r>
              <a:rPr lang="ca-ES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Doncs en el vídeo de sota, podreu veure un capítol de les </a:t>
            </a:r>
            <a:r>
              <a:rPr lang="ca-ES" b="1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“tres bessones i la flauta màgica”</a:t>
            </a:r>
            <a:r>
              <a:rPr lang="ca-ES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 i qui estigui molt atent podrà esbrinar moltes coses.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dirty="0">
              <a:solidFill>
                <a:srgbClr val="31859B"/>
              </a:solidFill>
              <a:latin typeface="Century Gothic" panose="020B0502020202020204" pitchFamily="34" charset="0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dirty="0" smtClean="0">
              <a:solidFill>
                <a:srgbClr val="31859B"/>
              </a:solidFill>
              <a:latin typeface="Century Gothic" panose="020B0502020202020204" pitchFamily="34" charset="0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31859B"/>
              </a:solidFill>
              <a:latin typeface="Century Gothic" panose="020B0502020202020204" pitchFamily="34" charset="0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Esperem</a:t>
            </a:r>
            <a:r>
              <a:rPr lang="es-ES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 que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us</a:t>
            </a:r>
            <a:r>
              <a:rPr lang="es-ES" dirty="0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 </a:t>
            </a:r>
            <a:r>
              <a:rPr lang="es-ES" dirty="0" err="1" smtClean="0">
                <a:solidFill>
                  <a:srgbClr val="31859B"/>
                </a:solidFill>
                <a:latin typeface="Century Gothic" panose="020B0502020202020204" pitchFamily="34" charset="0"/>
                <a:ea typeface="Corben"/>
                <a:cs typeface="Corben"/>
                <a:sym typeface="Corben"/>
              </a:rPr>
              <a:t>agradi</a:t>
            </a:r>
            <a:endParaRPr b="0" i="0" u="none" strike="noStrike" cap="none" dirty="0">
              <a:solidFill>
                <a:srgbClr val="31859B"/>
              </a:solidFill>
              <a:latin typeface="Century Gothic" panose="020B0502020202020204" pitchFamily="34" charset="0"/>
              <a:ea typeface="Corben"/>
              <a:cs typeface="Corben"/>
              <a:sym typeface="Corbe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66975" y="2837800"/>
            <a:ext cx="2108700" cy="2185506"/>
          </a:xfrm>
          <a:prstGeom prst="foldedCorner">
            <a:avLst>
              <a:gd name="adj" fmla="val 16667"/>
            </a:avLst>
          </a:prstGeom>
          <a:solidFill>
            <a:srgbClr val="FDE9D8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400" b="1" i="0" u="sng" strike="noStrike" cap="none" dirty="0" smtClean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b="1" u="sng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400" b="1" i="0" u="sng" strike="noStrike" cap="none" dirty="0" smtClean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400" b="1" i="0" u="sng" strike="noStrike" cap="none" dirty="0" smtClean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400" b="1" i="0" u="sng" strike="noStrike" cap="none" dirty="0" smtClean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 i="0" u="sng" strike="noStrike" cap="none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ACTIVITAT </a:t>
            </a:r>
            <a:r>
              <a:rPr lang="ca-ES" sz="1400" b="1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RETORN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dirty="0" smtClean="0">
                <a:solidFill>
                  <a:schemeClr val="dk1"/>
                </a:solidFill>
                <a:latin typeface="Century Gothic"/>
                <a:sym typeface="Century Gothic"/>
              </a:rPr>
              <a:t>Reptes de  </a:t>
            </a:r>
            <a:r>
              <a:rPr lang="ca-ES" sz="1300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PSICOMOTRICITAT </a:t>
            </a:r>
            <a:endParaRPr lang="ca-ES" sz="1300" b="1" dirty="0" smtClean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300" b="1" dirty="0" smtClean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300" b="1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300" b="1" dirty="0" smtClean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300" b="1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Material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de treball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posterior</a:t>
            </a:r>
            <a:endParaRPr lang="ca-ES" sz="1300" b="1" dirty="0" smtClean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9999"/>
              </a:solidFill>
              <a:latin typeface="Sigmar One"/>
              <a:ea typeface="Sigmar One"/>
              <a:cs typeface="Sigmar One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9999"/>
              </a:solidFill>
              <a:latin typeface="Sigmar One"/>
              <a:ea typeface="Sigmar One"/>
              <a:cs typeface="Sigmar One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25771" y="102905"/>
            <a:ext cx="8901277" cy="507504"/>
          </a:xfrm>
          <a:prstGeom prst="rect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9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PROPOSTES 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L’18 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ca-ES" sz="2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9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MAIG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49050" y="853856"/>
            <a:ext cx="2108700" cy="1842692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i="0" u="none" strike="noStrike" cap="none" dirty="0" smtClean="0">
              <a:solidFill>
                <a:schemeClr val="tx1"/>
              </a:solidFill>
              <a:latin typeface="Arial" panose="020B0604020202020204" pitchFamily="34" charset="0"/>
              <a:ea typeface="Sigmar One"/>
              <a:cs typeface="Arial" panose="020B0604020202020204" pitchFamily="34" charset="0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ea typeface="Sigmar One"/>
              <a:cs typeface="Arial" panose="020B0604020202020204" pitchFamily="34" charset="0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i="0" u="none" strike="noStrike" cap="none" dirty="0" smtClean="0">
              <a:solidFill>
                <a:schemeClr val="tx1"/>
              </a:solidFill>
              <a:latin typeface="Arial" panose="020B0604020202020204" pitchFamily="34" charset="0"/>
              <a:ea typeface="Sigmar One"/>
              <a:cs typeface="Arial" panose="020B0604020202020204" pitchFamily="34" charset="0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MATEMÀTIQUES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Sabeu els telèfons dels pares i les mares?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Quins amics posaríeu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                     a la vostra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              </a:t>
            </a:r>
            <a:r>
              <a:rPr lang="ca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Llista de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 dirty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 </a:t>
            </a:r>
            <a:r>
              <a:rPr lang="ca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                  contactes</a:t>
            </a:r>
            <a:r>
              <a:rPr lang="ca-ES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              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Creeu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  <a:ea typeface="Sigmar One"/>
                <a:cs typeface="Arial" panose="020B0604020202020204" pitchFamily="34" charset="0"/>
                <a:sym typeface="Sigmar One"/>
              </a:rPr>
              <a:t>-la!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  <a:ea typeface="Sigmar One"/>
              <a:cs typeface="Arial" panose="020B0604020202020204" pitchFamily="34" charset="0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>
              <a:solidFill>
                <a:schemeClr val="tx1"/>
              </a:solidFill>
              <a:latin typeface="Century Gothic" panose="020B0502020202020204" pitchFamily="34" charset="0"/>
              <a:ea typeface="Sigmar One"/>
              <a:cs typeface="Arial" panose="020B0604020202020204" pitchFamily="34" charset="0"/>
              <a:sym typeface="Sigmar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ea typeface="Sigmar One"/>
              <a:cs typeface="Arial" panose="020B0604020202020204" pitchFamily="34" charset="0"/>
              <a:sym typeface="Sigmar One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648868" y="853856"/>
            <a:ext cx="4378179" cy="1501869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b="1" u="sng" dirty="0" smtClean="0">
                <a:solidFill>
                  <a:srgbClr val="7F7F7F"/>
                </a:solidFill>
              </a:rPr>
              <a:t>LECTOESCRIPTURA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 u="sng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ENDEVINALLES</a:t>
            </a:r>
            <a:r>
              <a:rPr lang="ca-ES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. </a:t>
            </a:r>
            <a:r>
              <a:rPr lang="ca-ES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Recordeu que les endevinalles tenen una </a:t>
            </a:r>
            <a:r>
              <a:rPr lang="ca-ES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paraula amagada</a:t>
            </a:r>
            <a:r>
              <a:rPr lang="ca-ES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? Doncs amb ajuda dels pares, intenteu llegir-les i 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veure si esbrineu qui s’amaga!</a:t>
            </a:r>
          </a:p>
        </p:txBody>
      </p:sp>
      <p:pic>
        <p:nvPicPr>
          <p:cNvPr id="8" name="7 Imagen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948816"/>
            <a:ext cx="942143" cy="747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1 Imagen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9" y="3554217"/>
            <a:ext cx="1558332" cy="67833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2 Imagen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31" y="3554217"/>
            <a:ext cx="1556866" cy="879968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pic>
        <p:nvPicPr>
          <p:cNvPr id="5" name="4 Imagen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20" y="1628491"/>
            <a:ext cx="1095846" cy="640649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5 Imagen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97" y="4313992"/>
            <a:ext cx="709314" cy="70931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4" name="3 Imagen">
            <a:hlinkClick r:id="rId14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 r="67071" b="7377"/>
          <a:stretch/>
        </p:blipFill>
        <p:spPr>
          <a:xfrm>
            <a:off x="6921992" y="4186523"/>
            <a:ext cx="653728" cy="836780"/>
          </a:xfrm>
          <a:prstGeom prst="rect">
            <a:avLst/>
          </a:prstGeom>
          <a:ln w="19050">
            <a:solidFill>
              <a:srgbClr val="CC0099"/>
            </a:solidFill>
          </a:ln>
        </p:spPr>
      </p:pic>
      <p:pic>
        <p:nvPicPr>
          <p:cNvPr id="7" name="6 Imagen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4" y="4313992"/>
            <a:ext cx="662039" cy="659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8 Flecha derecha"/>
          <p:cNvSpPr/>
          <p:nvPr/>
        </p:nvSpPr>
        <p:spPr>
          <a:xfrm>
            <a:off x="978010" y="4668649"/>
            <a:ext cx="225390" cy="2214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194</Words>
  <Application>Microsoft Office PowerPoint</Application>
  <PresentationFormat>Presentación en pantalla (16:9)</PresentationFormat>
  <Paragraphs>79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Corben</vt:lpstr>
      <vt:lpstr>Calibri</vt:lpstr>
      <vt:lpstr>Sigmar One</vt:lpstr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STANLEY</dc:creator>
  <cp:lastModifiedBy>STANLEY</cp:lastModifiedBy>
  <cp:revision>29</cp:revision>
  <dcterms:modified xsi:type="dcterms:W3CDTF">2020-05-16T17:02:52Z</dcterms:modified>
</cp:coreProperties>
</file>