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13" r:id="rId11"/>
    <p:sldId id="310" r:id="rId12"/>
    <p:sldId id="311" r:id="rId13"/>
    <p:sldId id="314" r:id="rId14"/>
    <p:sldId id="315" r:id="rId15"/>
  </p:sldIdLst>
  <p:sldSz cx="9144000" cy="6858000" type="screen4x3"/>
  <p:notesSz cx="6858000" cy="9144000"/>
  <p:photoAlbum layout="4pic" frame="frameStyle4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07C2-F955-4A20-BDD2-3D710928D56E}" type="datetimeFigureOut">
              <a:rPr lang="es-ES" smtClean="0"/>
              <a:t>25/04/2020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EA7C-CEDD-4792-B20B-0897E13B98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243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07C2-F955-4A20-BDD2-3D710928D56E}" type="datetimeFigureOut">
              <a:rPr lang="es-ES" smtClean="0"/>
              <a:t>25/04/2020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EA7C-CEDD-4792-B20B-0897E13B98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90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07C2-F955-4A20-BDD2-3D710928D56E}" type="datetimeFigureOut">
              <a:rPr lang="es-ES" smtClean="0"/>
              <a:t>25/04/2020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EA7C-CEDD-4792-B20B-0897E13B98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95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07C2-F955-4A20-BDD2-3D710928D56E}" type="datetimeFigureOut">
              <a:rPr lang="es-ES" smtClean="0"/>
              <a:t>25/04/2020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EA7C-CEDD-4792-B20B-0897E13B98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159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07C2-F955-4A20-BDD2-3D710928D56E}" type="datetimeFigureOut">
              <a:rPr lang="es-ES" smtClean="0"/>
              <a:t>25/04/2020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EA7C-CEDD-4792-B20B-0897E13B98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50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07C2-F955-4A20-BDD2-3D710928D56E}" type="datetimeFigureOut">
              <a:rPr lang="es-ES" smtClean="0"/>
              <a:t>25/04/2020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EA7C-CEDD-4792-B20B-0897E13B98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453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07C2-F955-4A20-BDD2-3D710928D56E}" type="datetimeFigureOut">
              <a:rPr lang="es-ES" smtClean="0"/>
              <a:t>25/04/2020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EA7C-CEDD-4792-B20B-0897E13B98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15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07C2-F955-4A20-BDD2-3D710928D56E}" type="datetimeFigureOut">
              <a:rPr lang="es-ES" smtClean="0"/>
              <a:t>25/04/2020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EA7C-CEDD-4792-B20B-0897E13B98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107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07C2-F955-4A20-BDD2-3D710928D56E}" type="datetimeFigureOut">
              <a:rPr lang="es-ES" smtClean="0"/>
              <a:t>25/04/2020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EA7C-CEDD-4792-B20B-0897E13B98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453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07C2-F955-4A20-BDD2-3D710928D56E}" type="datetimeFigureOut">
              <a:rPr lang="es-ES" smtClean="0"/>
              <a:t>25/04/2020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EA7C-CEDD-4792-B20B-0897E13B98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657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07C2-F955-4A20-BDD2-3D710928D56E}" type="datetimeFigureOut">
              <a:rPr lang="es-ES" smtClean="0"/>
              <a:t>25/04/2020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EA7C-CEDD-4792-B20B-0897E13B98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090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00B050"/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F07C2-F955-4A20-BDD2-3D710928D56E}" type="datetimeFigureOut">
              <a:rPr lang="es-ES" smtClean="0"/>
              <a:t>25/04/2020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1EA7C-CEDD-4792-B20B-0897E13B98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477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4.wdp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microsoft.com/office/2007/relationships/hdphoto" Target="../media/hdphoto15.wdp"/><Relationship Id="rId7" Type="http://schemas.microsoft.com/office/2007/relationships/hdphoto" Target="../media/hdphoto16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7.wdp"/><Relationship Id="rId5" Type="http://schemas.openxmlformats.org/officeDocument/2006/relationships/image" Target="../media/image48.jpeg"/><Relationship Id="rId4" Type="http://schemas.openxmlformats.org/officeDocument/2006/relationships/image" Target="../media/image4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g"/><Relationship Id="rId4" Type="http://schemas.microsoft.com/office/2007/relationships/hdphoto" Target="../media/hdphoto1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jpe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6.jpe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microsoft.com/office/2007/relationships/hdphoto" Target="../media/hdphoto10.wdp"/><Relationship Id="rId4" Type="http://schemas.openxmlformats.org/officeDocument/2006/relationships/image" Target="../media/image26.jpeg"/><Relationship Id="rId9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jpg"/><Relationship Id="rId9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860032" y="764704"/>
            <a:ext cx="4176464" cy="1470025"/>
          </a:xfrm>
        </p:spPr>
        <p:txBody>
          <a:bodyPr>
            <a:normAutofit fontScale="90000"/>
          </a:bodyPr>
          <a:lstStyle/>
          <a:p>
            <a:r>
              <a:rPr lang="es-ES" sz="8000" dirty="0" smtClean="0">
                <a:latin typeface="sweet purple" panose="02000500000000000000" pitchFamily="2" charset="0"/>
              </a:rPr>
              <a:t>SANT JORDI 2020</a:t>
            </a:r>
            <a:br>
              <a:rPr lang="es-ES" sz="8000" dirty="0" smtClean="0">
                <a:latin typeface="sweet purple" panose="02000500000000000000" pitchFamily="2" charset="0"/>
              </a:rPr>
            </a:br>
            <a:r>
              <a:rPr lang="es-ES" sz="3200" dirty="0" smtClean="0">
                <a:latin typeface="sweet purple" panose="02000500000000000000" pitchFamily="2" charset="0"/>
              </a:rPr>
              <a:t>#</a:t>
            </a:r>
            <a:r>
              <a:rPr lang="es-ES" sz="3200" dirty="0" err="1" smtClean="0">
                <a:latin typeface="sweet purple" panose="02000500000000000000" pitchFamily="2" charset="0"/>
              </a:rPr>
              <a:t>LesEstrellesDeCircEnsQuedemAcasa</a:t>
            </a:r>
            <a:endParaRPr lang="es-ES" sz="8000" dirty="0">
              <a:latin typeface="sweet purple" panose="02000500000000000000" pitchFamily="2" charset="0"/>
            </a:endParaRPr>
          </a:p>
        </p:txBody>
      </p:sp>
      <p:pic>
        <p:nvPicPr>
          <p:cNvPr id="3" name="Cançó de Sant Jordi_ Personatges (192  kbps) (convertmp3.me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512" y="47971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9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marc.M"/>
          <p:cNvPicPr>
            <a:picLocks noGrp="1" noChangeAspect="1"/>
          </p:cNvPicPr>
          <p:nvPr isPhoto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9" t="17091" r="8433" b="18707"/>
          <a:stretch/>
        </p:blipFill>
        <p:spPr>
          <a:xfrm>
            <a:off x="5459104" y="2636912"/>
            <a:ext cx="2897667" cy="2958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3 Imagen" descr="marc.m1"/>
          <p:cNvPicPr>
            <a:picLocks noGrp="1" noChangeAspect="1"/>
          </p:cNvPicPr>
          <p:nvPr isPhoto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842" b="19060"/>
          <a:stretch/>
        </p:blipFill>
        <p:spPr>
          <a:xfrm>
            <a:off x="680605" y="2636913"/>
            <a:ext cx="3819387" cy="2958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2 CuadroTexto"/>
          <p:cNvSpPr txBox="1"/>
          <p:nvPr/>
        </p:nvSpPr>
        <p:spPr>
          <a:xfrm>
            <a:off x="1187624" y="476672"/>
            <a:ext cx="30249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dirty="0" smtClean="0">
                <a:latin typeface="Avocado Creamy" panose="02000500000000000000" pitchFamily="2" charset="0"/>
              </a:rPr>
              <a:t>MARC M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40968" y="692696"/>
            <a:ext cx="32720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b="1" dirty="0" smtClean="0">
                <a:latin typeface="Arsenale White" panose="02000506000000020002" pitchFamily="2" charset="0"/>
              </a:rPr>
              <a:t>DRAC I ROSA</a:t>
            </a:r>
            <a:endParaRPr lang="es-ES" sz="8000" b="1" dirty="0">
              <a:latin typeface="Arsenale White" panose="02000506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04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rtina4"/>
          <p:cNvPicPr>
            <a:picLocks noGrp="1" noChangeAspect="1"/>
          </p:cNvPicPr>
          <p:nvPr isPhoto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69" y="200050"/>
            <a:ext cx="38100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2 Imagen" descr="martina5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515" y="4374840"/>
            <a:ext cx="2361373" cy="1771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3 Imagen" descr="martina6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43" y="3501008"/>
            <a:ext cx="2330219" cy="1747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 descr="martina7"/>
          <p:cNvPicPr>
            <a:picLocks noGrp="1" noChangeAspect="1"/>
          </p:cNvPicPr>
          <p:nvPr isPhoto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3717032"/>
            <a:ext cx="2143125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 descr="martina3"/>
          <p:cNvPicPr>
            <a:picLocks noGrp="1" noChangeAspect="1"/>
          </p:cNvPicPr>
          <p:nvPr isPhoto="1"/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52" y="4941168"/>
            <a:ext cx="2330219" cy="1747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Imagen" descr="martina8"/>
          <p:cNvPicPr>
            <a:picLocks noGrp="1" noChangeAspect="1"/>
          </p:cNvPicPr>
          <p:nvPr isPhoto="1"/>
        </p:nvPicPr>
        <p:blipFill>
          <a:blip r:embed="rId9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07" y="200050"/>
            <a:ext cx="2143125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3123894" y="3051401"/>
            <a:ext cx="32549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dirty="0" smtClean="0">
                <a:latin typeface="Avocado Creamy" panose="02000500000000000000" pitchFamily="2" charset="0"/>
              </a:rPr>
              <a:t>MARTINA</a:t>
            </a:r>
            <a:endParaRPr lang="es-ES" sz="8000" dirty="0">
              <a:latin typeface="Avocado Creamy" panose="02000500000000000000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495781" y="474638"/>
            <a:ext cx="18405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b="1" dirty="0" smtClean="0">
                <a:latin typeface="Arsenale White" panose="02000506000000020002" pitchFamily="2" charset="0"/>
              </a:rPr>
              <a:t>DRAC I </a:t>
            </a:r>
          </a:p>
          <a:p>
            <a:r>
              <a:rPr lang="es-ES" sz="7200" b="1" dirty="0" smtClean="0">
                <a:latin typeface="Arsenale White" panose="02000506000000020002" pitchFamily="2" charset="0"/>
              </a:rPr>
              <a:t>ROSES</a:t>
            </a:r>
            <a:endParaRPr lang="es-ES" sz="7200" b="1" dirty="0">
              <a:latin typeface="Arsenale White" panose="02000506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33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unai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531" y="980728"/>
            <a:ext cx="4114800" cy="2316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3 Imagen" descr="unai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91" y="4126250"/>
            <a:ext cx="4114800" cy="2316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 descr="unai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41848" y="4348131"/>
            <a:ext cx="2942310" cy="1656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 descr="unai4"/>
          <p:cNvPicPr>
            <a:picLocks noGrp="1" noChangeAspect="1"/>
          </p:cNvPicPr>
          <p:nvPr isPhoto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882"/>
          <a:stretch/>
        </p:blipFill>
        <p:spPr>
          <a:xfrm>
            <a:off x="1403648" y="1323439"/>
            <a:ext cx="1680418" cy="2392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4932040" y="4225018"/>
            <a:ext cx="17595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dirty="0" smtClean="0">
                <a:latin typeface="Avocado Creamy" panose="02000500000000000000" pitchFamily="2" charset="0"/>
              </a:rPr>
              <a:t>UNAI</a:t>
            </a:r>
            <a:endParaRPr lang="es-ES" sz="8000" dirty="0">
              <a:latin typeface="Avocado Creamy" panose="02000500000000000000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9512" y="116632"/>
            <a:ext cx="46522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b="1" dirty="0" smtClean="0">
                <a:latin typeface="Arsenale White" panose="02000506000000020002" pitchFamily="2" charset="0"/>
              </a:rPr>
              <a:t>DRAC, DIBUIX I ROSA</a:t>
            </a:r>
            <a:endParaRPr lang="es-ES" sz="7200" b="1" dirty="0">
              <a:latin typeface="Arsenale White" panose="02000506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51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" r="15356"/>
          <a:stretch/>
        </p:blipFill>
        <p:spPr>
          <a:xfrm rot="5400000">
            <a:off x="278635" y="3426304"/>
            <a:ext cx="3202903" cy="27333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52" t="7730" r="12188" b="9075"/>
          <a:stretch/>
        </p:blipFill>
        <p:spPr>
          <a:xfrm>
            <a:off x="4139952" y="404664"/>
            <a:ext cx="2825086" cy="2361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3 CuadroTexto"/>
          <p:cNvSpPr txBox="1"/>
          <p:nvPr/>
        </p:nvSpPr>
        <p:spPr>
          <a:xfrm>
            <a:off x="590511" y="1162722"/>
            <a:ext cx="30453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dirty="0">
                <a:latin typeface="Avocado Creamy" panose="02000500000000000000" pitchFamily="2" charset="0"/>
              </a:rPr>
              <a:t>FROILÁN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923928" y="4192799"/>
            <a:ext cx="13115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b="1" dirty="0">
                <a:latin typeface="Arsenale White" panose="02000506000000020002" pitchFamily="2" charset="0"/>
              </a:rPr>
              <a:t>ROSA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5" r="59972" b="14568"/>
          <a:stretch/>
        </p:blipFill>
        <p:spPr>
          <a:xfrm>
            <a:off x="5868144" y="3284984"/>
            <a:ext cx="2813291" cy="32029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2904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993186"/>
            <a:ext cx="257175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13956"/>
            <a:ext cx="2193708" cy="2924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4"/>
          <a:stretch/>
        </p:blipFill>
        <p:spPr>
          <a:xfrm>
            <a:off x="755576" y="693416"/>
            <a:ext cx="2211710" cy="27288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65288" y="1857773"/>
            <a:ext cx="40640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3367759" y="247000"/>
            <a:ext cx="24078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dirty="0">
                <a:latin typeface="Avocado Creamy" panose="02000500000000000000" pitchFamily="2" charset="0"/>
              </a:rPr>
              <a:t>ALEX O</a:t>
            </a:r>
            <a:endParaRPr lang="es-ES" sz="8000" dirty="0">
              <a:latin typeface="Avocado Creamy" panose="02000500000000000000" pitchFamily="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301997" y="5657671"/>
            <a:ext cx="3342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b="1" dirty="0">
                <a:latin typeface="Arsenale White" panose="02000506000000020002" pitchFamily="2" charset="0"/>
              </a:rPr>
              <a:t>DRACS I ROSA</a:t>
            </a:r>
            <a:endParaRPr lang="es-ES" sz="7200" b="1" dirty="0">
              <a:latin typeface="Arsenale White" panose="02000506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937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lessia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926264"/>
            <a:ext cx="2088232" cy="4406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2 Imagen" descr="alessia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0808"/>
            <a:ext cx="1354137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3 Imagen" descr="alessia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26264"/>
            <a:ext cx="2088232" cy="4406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 descr="alessia4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65" y="1700807"/>
            <a:ext cx="1354137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395536" y="5367596"/>
            <a:ext cx="27612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dirty="0" smtClean="0">
                <a:latin typeface="Avocado Creamy" panose="02000500000000000000" pitchFamily="2" charset="0"/>
              </a:rPr>
              <a:t>ALESSIA</a:t>
            </a:r>
            <a:endParaRPr lang="es-ES" sz="8000" dirty="0">
              <a:latin typeface="Avocado Creamy" panose="02000500000000000000" pitchFamily="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487013" y="5657671"/>
            <a:ext cx="38491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b="1" dirty="0" smtClean="0">
                <a:latin typeface="Arsenale White" panose="02000506000000020002" pitchFamily="2" charset="0"/>
              </a:rPr>
              <a:t>ROSES DE PAPER</a:t>
            </a:r>
            <a:endParaRPr lang="es-ES" sz="7200" b="1" dirty="0">
              <a:latin typeface="Arsenale White" panose="02000506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53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lexR1"/>
          <p:cNvPicPr>
            <a:picLocks noGrp="1" noChangeAspect="1"/>
          </p:cNvPicPr>
          <p:nvPr isPhoto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478" y="457200"/>
            <a:ext cx="2498880" cy="3331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 descr="brian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5763"/>
            <a:ext cx="2520280" cy="3360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Imagen" descr="brian3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068960"/>
            <a:ext cx="2583037" cy="34440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260756" y="4509120"/>
            <a:ext cx="21814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dirty="0" smtClean="0">
                <a:latin typeface="Avocado Creamy" panose="02000500000000000000" pitchFamily="2" charset="0"/>
              </a:rPr>
              <a:t>BRIAN</a:t>
            </a:r>
            <a:endParaRPr lang="es-ES" sz="8000" dirty="0">
              <a:latin typeface="Avocado Creamy" panose="02000500000000000000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328193" y="4116236"/>
            <a:ext cx="24751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dirty="0" smtClean="0">
                <a:latin typeface="Avocado Creamy" panose="02000500000000000000" pitchFamily="2" charset="0"/>
              </a:rPr>
              <a:t>ÀLEX R</a:t>
            </a:r>
            <a:endParaRPr lang="es-ES" sz="8000" dirty="0">
              <a:latin typeface="Avocado Creamy" panose="02000500000000000000" pitchFamily="2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419872" y="256103"/>
            <a:ext cx="227658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b="1" dirty="0" smtClean="0">
                <a:latin typeface="Arsenale White" panose="02000506000000020002" pitchFamily="2" charset="0"/>
              </a:rPr>
              <a:t>ROSES I</a:t>
            </a:r>
          </a:p>
          <a:p>
            <a:r>
              <a:rPr lang="es-ES" sz="8000" b="1" dirty="0" smtClean="0">
                <a:latin typeface="Arsenale White" panose="02000506000000020002" pitchFamily="2" charset="0"/>
              </a:rPr>
              <a:t> DRAC</a:t>
            </a:r>
            <a:endParaRPr lang="es-ES" sz="8000" b="1" dirty="0">
              <a:latin typeface="Arsenale White" panose="02000506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01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rla1"/>
          <p:cNvPicPr>
            <a:picLocks noGrp="1" noChangeAspect="1"/>
          </p:cNvPicPr>
          <p:nvPr isPhoto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33" y="2636912"/>
            <a:ext cx="3007221" cy="4009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 descr="carla2"/>
          <p:cNvPicPr>
            <a:picLocks noGrp="1" noChangeAspect="1"/>
          </p:cNvPicPr>
          <p:nvPr isPhoto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669135"/>
            <a:ext cx="2636540" cy="1977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 descr="aran.1"/>
          <p:cNvPicPr>
            <a:picLocks noGrp="1" noChangeAspect="1"/>
          </p:cNvPicPr>
          <p:nvPr isPhoto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5" t="2724" r="9260"/>
          <a:stretch/>
        </p:blipFill>
        <p:spPr>
          <a:xfrm>
            <a:off x="6605517" y="222982"/>
            <a:ext cx="2081998" cy="4273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Imagen" descr="aran2"/>
          <p:cNvPicPr>
            <a:picLocks noGrp="1" noChangeAspect="1"/>
          </p:cNvPicPr>
          <p:nvPr isPhoto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15" r="26267"/>
          <a:stretch/>
        </p:blipFill>
        <p:spPr>
          <a:xfrm>
            <a:off x="3497078" y="248812"/>
            <a:ext cx="2661313" cy="25909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1315701" y="0"/>
            <a:ext cx="19691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dirty="0" smtClean="0">
                <a:latin typeface="Avocado Creamy" panose="02000500000000000000" pitchFamily="2" charset="0"/>
              </a:rPr>
              <a:t>ARAN</a:t>
            </a:r>
            <a:endParaRPr lang="es-ES" sz="8000" dirty="0">
              <a:latin typeface="Avocado Creamy" panose="02000500000000000000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233203" y="5534561"/>
            <a:ext cx="22433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dirty="0" smtClean="0">
                <a:latin typeface="Avocado Creamy" panose="02000500000000000000" pitchFamily="2" charset="0"/>
              </a:rPr>
              <a:t>CARLA</a:t>
            </a:r>
            <a:endParaRPr lang="es-ES" sz="8000" dirty="0">
              <a:latin typeface="Avocado Creamy" panose="02000500000000000000" pitchFamily="2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46733" y="1560498"/>
            <a:ext cx="14350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b="1" dirty="0" smtClean="0">
                <a:latin typeface="Arsenale White" panose="02000506000000020002" pitchFamily="2" charset="0"/>
              </a:rPr>
              <a:t>ROSA</a:t>
            </a:r>
            <a:endParaRPr lang="es-ES" sz="8000" b="1" dirty="0">
              <a:latin typeface="Arsenale White" panose="02000506000000020002" pitchFamily="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635430" y="2983304"/>
            <a:ext cx="2492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b="1" dirty="0" smtClean="0">
                <a:latin typeface="Arsenale White" panose="02000506000000020002" pitchFamily="2" charset="0"/>
              </a:rPr>
              <a:t>PANCARTA</a:t>
            </a:r>
            <a:endParaRPr lang="es-ES" sz="8000" b="1" dirty="0">
              <a:latin typeface="Arsenale White" panose="02000506000000020002" pitchFamily="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226451" y="4626417"/>
            <a:ext cx="26821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b="1" dirty="0" smtClean="0">
                <a:latin typeface="Arsenale White" panose="02000506000000020002" pitchFamily="2" charset="0"/>
              </a:rPr>
              <a:t>PUNT DE LLIBRE</a:t>
            </a:r>
            <a:endParaRPr lang="es-ES" sz="5400" b="1" dirty="0">
              <a:latin typeface="Arsenale White" panose="02000506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69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daniela.rosa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4" t="10269" r="18881"/>
          <a:stretch/>
        </p:blipFill>
        <p:spPr>
          <a:xfrm>
            <a:off x="6444208" y="330080"/>
            <a:ext cx="2253048" cy="2860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3 Imagen" descr="daniela1"/>
          <p:cNvPicPr>
            <a:picLocks noGrp="1" noChangeAspect="1"/>
          </p:cNvPicPr>
          <p:nvPr isPhoto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2143125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 descr="daniela2"/>
          <p:cNvPicPr>
            <a:picLocks noGrp="1" noChangeAspect="1"/>
          </p:cNvPicPr>
          <p:nvPr isPhoto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08536"/>
            <a:ext cx="2143125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 descr="daniela3"/>
          <p:cNvPicPr>
            <a:picLocks noGrp="1" noChangeAspect="1"/>
          </p:cNvPicPr>
          <p:nvPr isPhoto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458" r="8036"/>
          <a:stretch/>
        </p:blipFill>
        <p:spPr>
          <a:xfrm>
            <a:off x="5796136" y="3861048"/>
            <a:ext cx="2295215" cy="27134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3059832" y="332656"/>
            <a:ext cx="28357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b="1" dirty="0" smtClean="0">
                <a:latin typeface="Avocado Creamy" panose="02000500000000000000" pitchFamily="2" charset="0"/>
              </a:rPr>
              <a:t>DANIELA</a:t>
            </a:r>
            <a:endParaRPr lang="es-ES" sz="8000" b="1" dirty="0">
              <a:latin typeface="Avocado Creamy" panose="02000500000000000000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50822" y="5072215"/>
            <a:ext cx="51042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b="1" dirty="0" smtClean="0">
                <a:latin typeface="Arsenale White" panose="02000506000000020002" pitchFamily="2" charset="0"/>
              </a:rPr>
              <a:t>ROSES DE PLASTELINA</a:t>
            </a:r>
            <a:endParaRPr lang="es-ES" sz="7200" b="1" dirty="0">
              <a:latin typeface="Arsenale White" panose="02000506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50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drito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57713"/>
            <a:ext cx="29464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3 Imagen" descr="drito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11485"/>
            <a:ext cx="2481263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 descr="daniel.rosa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666" y="3717032"/>
            <a:ext cx="2143125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179512" y="1164686"/>
            <a:ext cx="22468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dirty="0" smtClean="0">
                <a:latin typeface="Avocado Creamy" panose="02000500000000000000" pitchFamily="2" charset="0"/>
              </a:rPr>
              <a:t>DRITO</a:t>
            </a:r>
            <a:endParaRPr lang="es-ES" sz="8000" dirty="0">
              <a:latin typeface="Avocado Creamy" panose="02000500000000000000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565751" y="5258311"/>
            <a:ext cx="24189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dirty="0" smtClean="0">
                <a:latin typeface="Avocado Creamy" panose="02000500000000000000" pitchFamily="2" charset="0"/>
              </a:rPr>
              <a:t>DANIEL</a:t>
            </a:r>
            <a:endParaRPr lang="es-ES" sz="8000" dirty="0">
              <a:latin typeface="Avocado Creamy" panose="02000500000000000000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 rot="19672349">
            <a:off x="3195901" y="3038837"/>
            <a:ext cx="58560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b="1" dirty="0" smtClean="0">
                <a:latin typeface="Arsenale White" panose="02000506000000020002" pitchFamily="2" charset="0"/>
              </a:rPr>
              <a:t>ROSES, CONTE I DIBUIXOS</a:t>
            </a:r>
            <a:endParaRPr lang="es-ES" sz="7200" b="1" dirty="0">
              <a:latin typeface="Arsenale White" panose="02000506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66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oy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87900"/>
            <a:ext cx="2075015" cy="426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2 Imagen" descr="eloy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37041"/>
            <a:ext cx="1389063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3 Imagen" descr="eloy4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37041"/>
            <a:ext cx="1389063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 descr="eloy1"/>
          <p:cNvPicPr>
            <a:picLocks noGrp="1" noChangeAspect="1"/>
          </p:cNvPicPr>
          <p:nvPr isPhoto="1"/>
        </p:nvPicPr>
        <p:blipFill rotWithShape="1"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99" b="20516"/>
          <a:stretch/>
        </p:blipFill>
        <p:spPr>
          <a:xfrm>
            <a:off x="6516216" y="1142809"/>
            <a:ext cx="2232379" cy="44459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3442421" y="332656"/>
            <a:ext cx="18572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dirty="0" smtClean="0">
                <a:latin typeface="Avocado Creamy" panose="02000500000000000000" pitchFamily="2" charset="0"/>
              </a:rPr>
              <a:t>ELOY</a:t>
            </a:r>
            <a:endParaRPr lang="es-ES" sz="8000" dirty="0">
              <a:latin typeface="Avocado Creamy" panose="02000500000000000000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0060" y="5821436"/>
            <a:ext cx="82285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b="1" dirty="0" smtClean="0">
                <a:latin typeface="Arsenale White" panose="02000506000000020002" pitchFamily="2" charset="0"/>
              </a:rPr>
              <a:t>ROSES DE LLANA I EL CAVALLER SANT JORDI</a:t>
            </a:r>
            <a:endParaRPr lang="es-ES" sz="6000" b="1" dirty="0">
              <a:latin typeface="Arsenale White" panose="02000506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66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vo2"/>
          <p:cNvPicPr>
            <a:picLocks noGrp="1" noChangeAspect="1"/>
          </p:cNvPicPr>
          <p:nvPr isPhoto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2828437" cy="3547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2 Imagen" descr="ivo3"/>
          <p:cNvPicPr>
            <a:picLocks noGrp="1" noChangeAspect="1"/>
          </p:cNvPicPr>
          <p:nvPr isPhoto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7" y="4437112"/>
            <a:ext cx="3075192" cy="2147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3 Imagen" descr="javier1"/>
          <p:cNvPicPr>
            <a:picLocks noGrp="1" noChangeAspect="1"/>
          </p:cNvPicPr>
          <p:nvPr isPhoto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705" y="1196752"/>
            <a:ext cx="2306297" cy="4607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 descr="javier2"/>
          <p:cNvPicPr>
            <a:picLocks noGrp="1" noChangeAspect="1"/>
          </p:cNvPicPr>
          <p:nvPr isPhoto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1196752"/>
            <a:ext cx="2280518" cy="4555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1547664" y="3645024"/>
            <a:ext cx="12965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dirty="0" smtClean="0">
                <a:latin typeface="Avocado Creamy" panose="02000500000000000000" pitchFamily="2" charset="0"/>
              </a:rPr>
              <a:t>IVO</a:t>
            </a:r>
            <a:endParaRPr lang="es-ES" sz="8000" dirty="0">
              <a:latin typeface="Avocado Creamy" panose="02000500000000000000" pitchFamily="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74944" y="5612305"/>
            <a:ext cx="25705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dirty="0" smtClean="0">
                <a:latin typeface="Avocado Creamy" panose="02000500000000000000" pitchFamily="2" charset="0"/>
              </a:rPr>
              <a:t>JAVIER</a:t>
            </a:r>
            <a:endParaRPr lang="es-ES" sz="8000" dirty="0">
              <a:latin typeface="Avocado Creamy" panose="02000500000000000000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586398" y="129225"/>
            <a:ext cx="5354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 smtClean="0">
                <a:latin typeface="Arsenale White" panose="02000506000000020002" pitchFamily="2" charset="0"/>
              </a:rPr>
              <a:t>ROSA,  DRAC, CAVALLER I PRINCESA</a:t>
            </a:r>
            <a:endParaRPr lang="es-ES" sz="4800" b="1" dirty="0">
              <a:latin typeface="Arsenale White" panose="02000506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76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julen.dra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563876"/>
            <a:ext cx="2143125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2 Imagen" descr="julen.enganxant boletes de paper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142398"/>
            <a:ext cx="1071563" cy="1428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3 Imagen" descr="julen.estam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90" y="3715991"/>
            <a:ext cx="2143125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 descr="julen.estampar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57192"/>
            <a:ext cx="1148730" cy="1531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 descr="julen.galletas"/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185" y="3728442"/>
            <a:ext cx="2143125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Imagen" descr="julen.LLIBRE"/>
          <p:cNvPicPr>
            <a:picLocks noGrp="1" noChangeAspect="1"/>
          </p:cNvPicPr>
          <p:nvPr isPhoto="1"/>
        </p:nvPicPr>
        <p:blipFill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895" y="617847"/>
            <a:ext cx="2143125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7 Imagen" descr="julen.llibre1"/>
          <p:cNvPicPr>
            <a:picLocks noGrp="1" noChangeAspect="1"/>
          </p:cNvPicPr>
          <p:nvPr isPhoto="1"/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407" y="116632"/>
            <a:ext cx="1365250" cy="1023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8 Imagen" descr="julen.rosas"/>
          <p:cNvPicPr>
            <a:picLocks noGrp="1" noChangeAspect="1"/>
          </p:cNvPicPr>
          <p:nvPr isPhoto="1"/>
        </p:nvPicPr>
        <p:blipFill>
          <a:blip r:embed="rId9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556792"/>
            <a:ext cx="2796877" cy="3729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9 CuadroTexto"/>
          <p:cNvSpPr txBox="1"/>
          <p:nvPr/>
        </p:nvSpPr>
        <p:spPr>
          <a:xfrm>
            <a:off x="4014729" y="5366197"/>
            <a:ext cx="21832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dirty="0" smtClean="0">
                <a:latin typeface="Avocado Creamy" panose="02000500000000000000" pitchFamily="2" charset="0"/>
              </a:rPr>
              <a:t>JULEN</a:t>
            </a:r>
            <a:endParaRPr lang="es-ES" sz="8000" dirty="0">
              <a:latin typeface="Avocado Creamy" panose="02000500000000000000" pitchFamily="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195736" y="-4465"/>
            <a:ext cx="52693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b="1" dirty="0" smtClean="0">
                <a:latin typeface="Arsenale White" panose="02000506000000020002" pitchFamily="2" charset="0"/>
              </a:rPr>
              <a:t>DRAC, ROSES, GALETES I CONTE</a:t>
            </a:r>
            <a:endParaRPr lang="es-ES" sz="5400" b="1" dirty="0">
              <a:latin typeface="Arsenale White" panose="02000506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84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81</Words>
  <Application>Microsoft Office PowerPoint</Application>
  <PresentationFormat>Presentación en pantalla (4:3)</PresentationFormat>
  <Paragraphs>35</Paragraphs>
  <Slides>14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SANT JORDI 2020 #LesEstrellesDeCircEnsQuedemAcasa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SANT JORDI 2020 #LesEstrellesDeCircEnsQuedemAcasa</dc:title>
  <dc:creator>STANLEY</dc:creator>
  <cp:lastModifiedBy>STANLEY</cp:lastModifiedBy>
  <cp:revision>13</cp:revision>
  <dcterms:created xsi:type="dcterms:W3CDTF">2020-04-24T10:44:36Z</dcterms:created>
  <dcterms:modified xsi:type="dcterms:W3CDTF">2020-04-25T06:29:00Z</dcterms:modified>
</cp:coreProperties>
</file>