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6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1EEBCC-8411-4F17-97C4-E91E5995A1D8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5E85E74-B5EA-4C6B-A912-99D5E288B62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0"/>
            <a:ext cx="9144000" cy="24288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-758"/>
              </a:avLst>
            </a:prstTxWarp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ELS MISTERIS 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L’ AIGUA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5 Imagen" descr="20181011_105349.jpg"/>
          <p:cNvPicPr>
            <a:picLocks noChangeAspect="1"/>
          </p:cNvPicPr>
          <p:nvPr/>
        </p:nvPicPr>
        <p:blipFill>
          <a:blip r:embed="rId3" cstate="print"/>
          <a:srcRect l="16667" r="25000"/>
          <a:stretch>
            <a:fillRect/>
          </a:stretch>
        </p:blipFill>
        <p:spPr>
          <a:xfrm rot="5400000">
            <a:off x="292553" y="3993704"/>
            <a:ext cx="2571743" cy="3156851"/>
          </a:xfrm>
          <a:prstGeom prst="rect">
            <a:avLst/>
          </a:prstGeom>
        </p:spPr>
      </p:pic>
      <p:pic>
        <p:nvPicPr>
          <p:cNvPr id="7" name="6 Imagen" descr="IMG_6474.JPG"/>
          <p:cNvPicPr>
            <a:picLocks noChangeAspect="1"/>
          </p:cNvPicPr>
          <p:nvPr/>
        </p:nvPicPr>
        <p:blipFill>
          <a:blip r:embed="rId4" cstate="print"/>
          <a:srcRect l="9259" b="14774"/>
          <a:stretch>
            <a:fillRect/>
          </a:stretch>
        </p:blipFill>
        <p:spPr>
          <a:xfrm>
            <a:off x="5929322" y="4150144"/>
            <a:ext cx="3214678" cy="2707855"/>
          </a:xfrm>
          <a:prstGeom prst="rect">
            <a:avLst/>
          </a:prstGeom>
        </p:spPr>
      </p:pic>
      <p:pic>
        <p:nvPicPr>
          <p:cNvPr id="8" name="7 Imagen" descr="20181009_155808.jpg"/>
          <p:cNvPicPr>
            <a:picLocks noChangeAspect="1"/>
          </p:cNvPicPr>
          <p:nvPr/>
        </p:nvPicPr>
        <p:blipFill>
          <a:blip r:embed="rId5" cstate="print"/>
          <a:srcRect l="8430" t="8139" r="12500" b="3488"/>
          <a:stretch>
            <a:fillRect/>
          </a:stretch>
        </p:blipFill>
        <p:spPr>
          <a:xfrm rot="5400000">
            <a:off x="3178968" y="4107648"/>
            <a:ext cx="2643183" cy="2857522"/>
          </a:xfrm>
          <a:prstGeom prst="rect">
            <a:avLst/>
          </a:prstGeom>
        </p:spPr>
      </p:pic>
      <p:pic>
        <p:nvPicPr>
          <p:cNvPr id="9" name="8 Imagen" descr="IMG_6593.JPG"/>
          <p:cNvPicPr>
            <a:picLocks noChangeAspect="1"/>
          </p:cNvPicPr>
          <p:nvPr/>
        </p:nvPicPr>
        <p:blipFill>
          <a:blip r:embed="rId6" cstate="print"/>
          <a:srcRect l="10156" t="18750" r="14062" b="29166"/>
          <a:stretch>
            <a:fillRect/>
          </a:stretch>
        </p:blipFill>
        <p:spPr>
          <a:xfrm>
            <a:off x="0" y="2357430"/>
            <a:ext cx="4143372" cy="1988480"/>
          </a:xfrm>
          <a:prstGeom prst="rect">
            <a:avLst/>
          </a:prstGeom>
        </p:spPr>
      </p:pic>
      <p:pic>
        <p:nvPicPr>
          <p:cNvPr id="10" name="9 Imagen" descr="20181011_105150.jpg"/>
          <p:cNvPicPr>
            <a:picLocks noChangeAspect="1"/>
          </p:cNvPicPr>
          <p:nvPr/>
        </p:nvPicPr>
        <p:blipFill>
          <a:blip r:embed="rId7" cstate="print"/>
          <a:srcRect l="27500" r="35000"/>
          <a:stretch>
            <a:fillRect/>
          </a:stretch>
        </p:blipFill>
        <p:spPr>
          <a:xfrm rot="5400000">
            <a:off x="5750711" y="821529"/>
            <a:ext cx="1785950" cy="500062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1571612"/>
            <a:ext cx="4214810" cy="1430876"/>
          </a:xfrm>
        </p:spPr>
        <p:txBody>
          <a:bodyPr>
            <a:normAutofit/>
          </a:bodyPr>
          <a:lstStyle/>
          <a:p>
            <a:r>
              <a:rPr lang="ca-ES" dirty="0" smtClean="0">
                <a:ln>
                  <a:solidFill>
                    <a:schemeClr val="tx1"/>
                  </a:solidFill>
                </a:ln>
              </a:rPr>
              <a:t>A vegades les nostres hipòtesis han estat CERTES!</a:t>
            </a:r>
            <a:endParaRPr lang="ca-E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7 Marcador de contenido" descr="20181018_1203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3157"/>
          <a:stretch>
            <a:fillRect/>
          </a:stretch>
        </p:blipFill>
        <p:spPr>
          <a:xfrm>
            <a:off x="0" y="4500546"/>
            <a:ext cx="4643438" cy="2357454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429124" y="1643050"/>
            <a:ext cx="4714876" cy="1785950"/>
          </a:xfrm>
        </p:spPr>
        <p:txBody>
          <a:bodyPr>
            <a:noAutofit/>
          </a:bodyPr>
          <a:lstStyle/>
          <a:p>
            <a:r>
              <a:rPr lang="ca-ES" sz="2800" dirty="0" smtClean="0">
                <a:ln>
                  <a:solidFill>
                    <a:schemeClr val="tx1"/>
                  </a:solidFill>
                </a:ln>
              </a:rPr>
              <a:t>Fer experiments i comprovar que passa ens ha agradat molt.</a:t>
            </a:r>
          </a:p>
          <a:p>
            <a:r>
              <a:rPr lang="ca-ES" sz="2800" dirty="0" smtClean="0">
                <a:ln>
                  <a:solidFill>
                    <a:schemeClr val="tx1"/>
                  </a:solidFill>
                </a:ln>
              </a:rPr>
              <a:t>Ens hem fet uns bons científics !</a:t>
            </a:r>
            <a:endParaRPr lang="ca-ES" sz="2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8 Imagen" descr="IMG_6236.JPG"/>
          <p:cNvPicPr>
            <a:picLocks noChangeAspect="1"/>
          </p:cNvPicPr>
          <p:nvPr/>
        </p:nvPicPr>
        <p:blipFill>
          <a:blip r:embed="rId3" cstate="print"/>
          <a:srcRect r="12834" b="11538"/>
          <a:stretch>
            <a:fillRect/>
          </a:stretch>
        </p:blipFill>
        <p:spPr>
          <a:xfrm>
            <a:off x="4714876" y="3592039"/>
            <a:ext cx="4429125" cy="3265961"/>
          </a:xfrm>
          <a:prstGeom prst="rect">
            <a:avLst/>
          </a:prstGeom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1251062"/>
          </a:xfr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es-ES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HEM FEM MOLTS EXPERIMENTS!</a:t>
            </a:r>
            <a:endParaRPr lang="es-ES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10 Imagen" descr="20181016_100912 (1).jpg"/>
          <p:cNvPicPr>
            <a:picLocks noChangeAspect="1"/>
          </p:cNvPicPr>
          <p:nvPr/>
        </p:nvPicPr>
        <p:blipFill>
          <a:blip r:embed="rId4" cstate="print"/>
          <a:srcRect l="10156" t="7291" r="10156" b="3125"/>
          <a:stretch>
            <a:fillRect/>
          </a:stretch>
        </p:blipFill>
        <p:spPr>
          <a:xfrm>
            <a:off x="1357290" y="2500306"/>
            <a:ext cx="3071834" cy="214314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0" y="214290"/>
            <a:ext cx="9144000" cy="221457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a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Alguns experiments no han sortit com esperàvem…per això diem que l’ aigua està plena de misteris. </a:t>
            </a:r>
          </a:p>
          <a:p>
            <a:pPr>
              <a:buNone/>
            </a:pPr>
            <a:r>
              <a:rPr lang="ca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 treballat la flotació, la densitat, l’evaporació, la pressió…i també els diferents estats de l’ aigua i com es pot contaminar amb papers, pintura, tovalloletes...hem comprovat que tots aquests materials tarden mooooolts anys a desfer-se!</a:t>
            </a:r>
          </a:p>
          <a:p>
            <a:pPr>
              <a:buNone/>
            </a:pPr>
            <a:endParaRPr lang="ca-ES" sz="2800" b="1" dirty="0" smtClean="0">
              <a:latin typeface="Arial Rounded MT Bold" pitchFamily="34" charset="0"/>
            </a:endParaRPr>
          </a:p>
        </p:txBody>
      </p:sp>
      <p:pic>
        <p:nvPicPr>
          <p:cNvPr id="7" name="6 Imagen" descr="20181004_113850.jpg"/>
          <p:cNvPicPr>
            <a:picLocks noChangeAspect="1"/>
          </p:cNvPicPr>
          <p:nvPr/>
        </p:nvPicPr>
        <p:blipFill>
          <a:blip r:embed="rId2" cstate="print"/>
          <a:srcRect t="8108"/>
          <a:stretch>
            <a:fillRect/>
          </a:stretch>
        </p:blipFill>
        <p:spPr>
          <a:xfrm>
            <a:off x="0" y="2357430"/>
            <a:ext cx="3524243" cy="2428868"/>
          </a:xfrm>
          <a:prstGeom prst="rect">
            <a:avLst/>
          </a:prstGeom>
        </p:spPr>
      </p:pic>
      <p:pic>
        <p:nvPicPr>
          <p:cNvPr id="8" name="7 Imagen" descr="20181008_095230.jpg"/>
          <p:cNvPicPr>
            <a:picLocks noChangeAspect="1"/>
          </p:cNvPicPr>
          <p:nvPr/>
        </p:nvPicPr>
        <p:blipFill>
          <a:blip r:embed="rId3" cstate="print"/>
          <a:srcRect t="12848" r="11290" b="8939"/>
          <a:stretch>
            <a:fillRect/>
          </a:stretch>
        </p:blipFill>
        <p:spPr>
          <a:xfrm rot="5400000">
            <a:off x="2250277" y="3464707"/>
            <a:ext cx="4429132" cy="2357454"/>
          </a:xfrm>
          <a:prstGeom prst="rect">
            <a:avLst/>
          </a:prstGeom>
        </p:spPr>
      </p:pic>
      <p:pic>
        <p:nvPicPr>
          <p:cNvPr id="9" name="8 Imagen" descr="20181009_154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285992"/>
            <a:ext cx="3500430" cy="2286016"/>
          </a:xfrm>
          <a:prstGeom prst="rect">
            <a:avLst/>
          </a:prstGeom>
        </p:spPr>
      </p:pic>
      <p:pic>
        <p:nvPicPr>
          <p:cNvPr id="11" name="10 Imagen" descr="IMG_6287.JPG"/>
          <p:cNvPicPr>
            <a:picLocks noChangeAspect="1"/>
          </p:cNvPicPr>
          <p:nvPr/>
        </p:nvPicPr>
        <p:blipFill>
          <a:blip r:embed="rId5" cstate="print"/>
          <a:srcRect l="9375" t="4166" r="14062" b="22917"/>
          <a:stretch>
            <a:fillRect/>
          </a:stretch>
        </p:blipFill>
        <p:spPr>
          <a:xfrm>
            <a:off x="5643570" y="4035069"/>
            <a:ext cx="3500430" cy="2822931"/>
          </a:xfrm>
          <a:prstGeom prst="rect">
            <a:avLst/>
          </a:prstGeom>
        </p:spPr>
      </p:pic>
      <p:pic>
        <p:nvPicPr>
          <p:cNvPr id="12" name="11 Imagen" descr="IMG_6584.JPG"/>
          <p:cNvPicPr>
            <a:picLocks noChangeAspect="1"/>
          </p:cNvPicPr>
          <p:nvPr/>
        </p:nvPicPr>
        <p:blipFill>
          <a:blip r:embed="rId6" cstate="print"/>
          <a:srcRect l="11719" t="27084" r="8593" b="8333"/>
          <a:stretch>
            <a:fillRect/>
          </a:stretch>
        </p:blipFill>
        <p:spPr>
          <a:xfrm>
            <a:off x="-1" y="4714884"/>
            <a:ext cx="3408245" cy="21431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_6465.JPG"/>
          <p:cNvPicPr>
            <a:picLocks noChangeAspect="1"/>
          </p:cNvPicPr>
          <p:nvPr/>
        </p:nvPicPr>
        <p:blipFill>
          <a:blip r:embed="rId2" cstate="print"/>
          <a:srcRect l="7552" t="30054" r="48271"/>
          <a:stretch>
            <a:fillRect/>
          </a:stretch>
        </p:blipFill>
        <p:spPr>
          <a:xfrm rot="5400000">
            <a:off x="270724" y="1199404"/>
            <a:ext cx="2887542" cy="3428992"/>
          </a:xfrm>
          <a:prstGeom prst="rect">
            <a:avLst/>
          </a:prstGeom>
        </p:spPr>
      </p:pic>
      <p:pic>
        <p:nvPicPr>
          <p:cNvPr id="4" name="3 Imagen" descr="IMG_6463.JPG"/>
          <p:cNvPicPr>
            <a:picLocks noChangeAspect="1"/>
          </p:cNvPicPr>
          <p:nvPr/>
        </p:nvPicPr>
        <p:blipFill>
          <a:blip r:embed="rId3" cstate="print"/>
          <a:srcRect r="20983" b="26750"/>
          <a:stretch>
            <a:fillRect/>
          </a:stretch>
        </p:blipFill>
        <p:spPr>
          <a:xfrm rot="5400000">
            <a:off x="5338815" y="3052816"/>
            <a:ext cx="4109940" cy="3500430"/>
          </a:xfrm>
          <a:prstGeom prst="rect">
            <a:avLst/>
          </a:prstGeom>
        </p:spPr>
      </p:pic>
      <p:pic>
        <p:nvPicPr>
          <p:cNvPr id="5" name="4 Imagen" descr="IMG_6473.JPG"/>
          <p:cNvPicPr>
            <a:picLocks noChangeAspect="1"/>
          </p:cNvPicPr>
          <p:nvPr/>
        </p:nvPicPr>
        <p:blipFill>
          <a:blip r:embed="rId4" cstate="print"/>
          <a:srcRect l="9821" t="13158" r="17856"/>
          <a:stretch>
            <a:fillRect/>
          </a:stretch>
        </p:blipFill>
        <p:spPr>
          <a:xfrm rot="5400000">
            <a:off x="3013106" y="1701749"/>
            <a:ext cx="2903474" cy="2357454"/>
          </a:xfrm>
          <a:prstGeom prst="rect">
            <a:avLst/>
          </a:prstGeom>
        </p:spPr>
      </p:pic>
      <p:pic>
        <p:nvPicPr>
          <p:cNvPr id="7" name="6 Imagen" descr="20181011_103231.jpg"/>
          <p:cNvPicPr>
            <a:picLocks noChangeAspect="1"/>
          </p:cNvPicPr>
          <p:nvPr/>
        </p:nvPicPr>
        <p:blipFill>
          <a:blip r:embed="rId5" cstate="print"/>
          <a:srcRect l="11718" t="27083" r="12500" b="21875"/>
          <a:stretch>
            <a:fillRect/>
          </a:stretch>
        </p:blipFill>
        <p:spPr>
          <a:xfrm>
            <a:off x="0" y="4331911"/>
            <a:ext cx="5643570" cy="2526090"/>
          </a:xfrm>
          <a:prstGeom prst="rect">
            <a:avLst/>
          </a:prstGeom>
        </p:spPr>
      </p:pic>
      <p:sp>
        <p:nvSpPr>
          <p:cNvPr id="8" name="7 Llamada de nube"/>
          <p:cNvSpPr/>
          <p:nvPr/>
        </p:nvSpPr>
        <p:spPr>
          <a:xfrm>
            <a:off x="4362031" y="-8292"/>
            <a:ext cx="4786314" cy="288876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i="1" dirty="0" smtClean="0"/>
              <a:t>Al museu AGBAR també vam fer molts experiments interessants i vam descobrir que era la substància X.</a:t>
            </a:r>
            <a:endParaRPr lang="ca-ES" sz="2400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345" y="0"/>
            <a:ext cx="435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i="1" dirty="0" smtClean="0">
                <a:solidFill>
                  <a:schemeClr val="bg1"/>
                </a:solidFill>
              </a:rPr>
              <a:t>Una excursió molt divertida on vam transformar-nos en autèntics científics per desxifrar un gran enigma…l’ Aigua contaminada!</a:t>
            </a:r>
            <a:endParaRPr lang="ca-E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20181015_093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4572032" cy="2714644"/>
          </a:xfrm>
          <a:prstGeom prst="rect">
            <a:avLst/>
          </a:prstGeom>
        </p:spPr>
      </p:pic>
      <p:pic>
        <p:nvPicPr>
          <p:cNvPr id="6" name="5 Imagen" descr="20181016_120331.jpg"/>
          <p:cNvPicPr>
            <a:picLocks noChangeAspect="1"/>
          </p:cNvPicPr>
          <p:nvPr/>
        </p:nvPicPr>
        <p:blipFill>
          <a:blip r:embed="rId3" cstate="print"/>
          <a:srcRect t="11458" r="10156"/>
          <a:stretch>
            <a:fillRect/>
          </a:stretch>
        </p:blipFill>
        <p:spPr>
          <a:xfrm>
            <a:off x="5374627" y="0"/>
            <a:ext cx="3769373" cy="2786058"/>
          </a:xfrm>
          <a:prstGeom prst="rect">
            <a:avLst/>
          </a:prstGeom>
        </p:spPr>
      </p:pic>
      <p:sp>
        <p:nvSpPr>
          <p:cNvPr id="7" name="6 Cinta perforada"/>
          <p:cNvSpPr/>
          <p:nvPr/>
        </p:nvSpPr>
        <p:spPr>
          <a:xfrm>
            <a:off x="214282" y="214290"/>
            <a:ext cx="5072098" cy="23574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smtClean="0">
                <a:latin typeface="Arial" pitchFamily="34" charset="0"/>
                <a:cs typeface="Arial" pitchFamily="34" charset="0"/>
              </a:rPr>
              <a:t>Som uns grans artistes e ingeniers! Mireu quines maquetes i murals sobre l’ aigua hem realitzat!</a:t>
            </a:r>
            <a:endParaRPr lang="ca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20181016_171820.jpg"/>
          <p:cNvPicPr>
            <a:picLocks noChangeAspect="1"/>
          </p:cNvPicPr>
          <p:nvPr/>
        </p:nvPicPr>
        <p:blipFill>
          <a:blip r:embed="rId4" cstate="print"/>
          <a:srcRect l="2344" t="10416" r="3125" b="6250"/>
          <a:stretch>
            <a:fillRect/>
          </a:stretch>
        </p:blipFill>
        <p:spPr>
          <a:xfrm>
            <a:off x="5362265" y="4357670"/>
            <a:ext cx="3781735" cy="2500330"/>
          </a:xfrm>
          <a:prstGeom prst="rect">
            <a:avLst/>
          </a:prstGeom>
        </p:spPr>
      </p:pic>
      <p:pic>
        <p:nvPicPr>
          <p:cNvPr id="9" name="8 Imagen" descr="IMG-20181017-WA0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572008"/>
            <a:ext cx="3786182" cy="228599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214942" y="2786058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Hem aprés moltes coses </a:t>
            </a:r>
          </a:p>
          <a:p>
            <a:r>
              <a:rPr lang="ca-ES" sz="2400" b="1" dirty="0" smtClean="0"/>
              <a:t>d’ una forma molt divertida! Però encara ens falta descobrir molt més!</a:t>
            </a:r>
            <a:endParaRPr lang="ca-ES" sz="24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2844" y="214290"/>
            <a:ext cx="878687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MOLTES GRÀCIES A TOTS!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Imagen" descr="20181018_122114.jpg"/>
          <p:cNvPicPr>
            <a:picLocks noChangeAspect="1"/>
          </p:cNvPicPr>
          <p:nvPr/>
        </p:nvPicPr>
        <p:blipFill>
          <a:blip r:embed="rId2" cstate="print"/>
          <a:srcRect t="30208" r="2343" b="5208"/>
          <a:stretch>
            <a:fillRect/>
          </a:stretch>
        </p:blipFill>
        <p:spPr>
          <a:xfrm>
            <a:off x="142844" y="1571612"/>
            <a:ext cx="3312636" cy="207170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427984" y="5815444"/>
            <a:ext cx="464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SETMANA CULTURAL </a:t>
            </a:r>
          </a:p>
          <a:p>
            <a:pPr algn="ctr"/>
            <a:r>
              <a:rPr lang="es-ES" b="1" dirty="0" smtClean="0"/>
              <a:t>“ REPTES MEDIOAMBIENTAL” </a:t>
            </a:r>
          </a:p>
          <a:p>
            <a:pPr algn="ctr"/>
            <a:r>
              <a:rPr lang="es-ES" b="1" dirty="0" smtClean="0"/>
              <a:t>2018-19 CICLE MTJÀ</a:t>
            </a:r>
            <a:endParaRPr lang="es-ES" b="1" dirty="0"/>
          </a:p>
        </p:txBody>
      </p:sp>
      <p:pic>
        <p:nvPicPr>
          <p:cNvPr id="6" name="5 Imagen" descr="IMG_6472.JPG"/>
          <p:cNvPicPr>
            <a:picLocks noChangeAspect="1"/>
          </p:cNvPicPr>
          <p:nvPr/>
        </p:nvPicPr>
        <p:blipFill>
          <a:blip r:embed="rId3" cstate="print"/>
          <a:srcRect l="7031" t="4166" r="7031" b="23958"/>
          <a:stretch>
            <a:fillRect/>
          </a:stretch>
        </p:blipFill>
        <p:spPr>
          <a:xfrm>
            <a:off x="5873478" y="1575790"/>
            <a:ext cx="3199180" cy="2006759"/>
          </a:xfrm>
          <a:prstGeom prst="rect">
            <a:avLst/>
          </a:prstGeom>
        </p:spPr>
      </p:pic>
      <p:pic>
        <p:nvPicPr>
          <p:cNvPr id="7" name="6 Imagen" descr="IMG_6581.JPG"/>
          <p:cNvPicPr>
            <a:picLocks noChangeAspect="1"/>
          </p:cNvPicPr>
          <p:nvPr/>
        </p:nvPicPr>
        <p:blipFill>
          <a:blip r:embed="rId4" cstate="print"/>
          <a:srcRect l="22656" t="36458" r="30043" b="21250"/>
          <a:stretch>
            <a:fillRect/>
          </a:stretch>
        </p:blipFill>
        <p:spPr>
          <a:xfrm>
            <a:off x="3520841" y="1571612"/>
            <a:ext cx="2265605" cy="207170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t="20645" r="24193" b="29032"/>
          <a:stretch/>
        </p:blipFill>
        <p:spPr>
          <a:xfrm>
            <a:off x="154942" y="3789039"/>
            <a:ext cx="3997109" cy="2534753"/>
          </a:xfrm>
          <a:prstGeom prst="rect">
            <a:avLst/>
          </a:prstGeom>
        </p:spPr>
      </p:pic>
      <p:pic>
        <p:nvPicPr>
          <p:cNvPr id="1026" name="Picture 2" descr="C:\Users\Prof\Downloads\IMG_64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34564" r="10542" b="26324"/>
          <a:stretch/>
        </p:blipFill>
        <p:spPr bwMode="auto">
          <a:xfrm>
            <a:off x="4139952" y="3753923"/>
            <a:ext cx="4789766" cy="19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ara sonriente"/>
          <p:cNvSpPr/>
          <p:nvPr/>
        </p:nvSpPr>
        <p:spPr>
          <a:xfrm>
            <a:off x="4285844" y="5949279"/>
            <a:ext cx="735597" cy="733493"/>
          </a:xfrm>
          <a:prstGeom prst="smileyFac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649</TotalTime>
  <Words>190</Words>
  <Application>Microsoft Office PowerPoint</Application>
  <PresentationFormat>Presentación en pantalla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Módulo</vt:lpstr>
      <vt:lpstr>Presentación de PowerPoint</vt:lpstr>
      <vt:lpstr>   HEM FEM MOLTS EXPERIMENTS!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Noe&amp;Jep</dc:creator>
  <cp:lastModifiedBy>Prof</cp:lastModifiedBy>
  <cp:revision>24</cp:revision>
  <dcterms:created xsi:type="dcterms:W3CDTF">2018-10-21T06:31:55Z</dcterms:created>
  <dcterms:modified xsi:type="dcterms:W3CDTF">2018-10-23T09:41:25Z</dcterms:modified>
</cp:coreProperties>
</file>