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palaci4@xtec.cat" TargetMode="External"/><Relationship Id="rId2" Type="http://schemas.openxmlformats.org/officeDocument/2006/relationships/hyperlink" Target="mailto:nfont227@xtec.c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ubir43@xtec.ca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31838-68C1-1948-A9F2-F7A9CF718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03578"/>
            <a:ext cx="8915399" cy="2262781"/>
          </a:xfrm>
        </p:spPr>
        <p:txBody>
          <a:bodyPr/>
          <a:lstStyle/>
          <a:p>
            <a:pPr algn="ctr"/>
            <a:r>
              <a:rPr lang="es-ES" b="1" dirty="0"/>
              <a:t>REUNIÓ D’INICI DE CURS </a:t>
            </a:r>
            <a:br>
              <a:rPr lang="es-ES" b="1" dirty="0"/>
            </a:br>
            <a:r>
              <a:rPr lang="es-ES" b="1" dirty="0"/>
              <a:t>2020-2021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E531EA-6A10-3344-A411-C07731DF9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/>
              <a:t>BENVINGUTS I BENVINGUDES!</a:t>
            </a:r>
          </a:p>
        </p:txBody>
      </p:sp>
    </p:spTree>
    <p:extLst>
      <p:ext uri="{BB962C8B-B14F-4D97-AF65-F5344CB8AC3E}">
        <p14:creationId xmlns:p14="http://schemas.microsoft.com/office/powerpoint/2010/main" val="90358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2693E-141A-EB45-A4A5-85AA41EF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/>
              <a:t>ORGANITZACIÓ DEL CURS: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3D56B-2F31-474E-9F68-1FC68097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83645"/>
            <a:ext cx="9094788" cy="457913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HORARI TUTORIES (Atenció als pares):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	- Norma: 		dilluns de 12,30 a 13h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			   		dimarts de 12,30 a 13h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a-ES" sz="2400" dirty="0"/>
              <a:t>	- Mireia:       dimecres de 16,30 a 17,30h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	- Anna:   		dimecres de 13 a 14h</a:t>
            </a:r>
          </a:p>
          <a:p>
            <a:pPr marL="0" indent="0">
              <a:buNone/>
            </a:pPr>
            <a:endParaRPr lang="ca-ES" sz="2400" dirty="0"/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3C417F5B-A6DB-5545-BDA1-3581730FDF15}"/>
              </a:ext>
            </a:extLst>
          </p:cNvPr>
          <p:cNvSpPr/>
          <p:nvPr/>
        </p:nvSpPr>
        <p:spPr>
          <a:xfrm>
            <a:off x="4526844" y="2912533"/>
            <a:ext cx="214489" cy="1422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985B636C-F0BA-4E4B-B9FE-C1644568E764}"/>
              </a:ext>
            </a:extLst>
          </p:cNvPr>
          <p:cNvCxnSpPr/>
          <p:nvPr/>
        </p:nvCxnSpPr>
        <p:spPr>
          <a:xfrm>
            <a:off x="4425244" y="5531556"/>
            <a:ext cx="4402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2D3F345-685E-2E44-A803-379DA5BB1E2D}"/>
              </a:ext>
            </a:extLst>
          </p:cNvPr>
          <p:cNvCxnSpPr/>
          <p:nvPr/>
        </p:nvCxnSpPr>
        <p:spPr>
          <a:xfrm>
            <a:off x="4425244" y="4713111"/>
            <a:ext cx="4402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66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7A704D9-C469-8449-9C90-945F44B3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7237"/>
            <a:ext cx="8915400" cy="557582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ca-ES" sz="3100" dirty="0"/>
              <a:t>DISTRIBUCIÓ D’ÀREES:</a:t>
            </a:r>
          </a:p>
          <a:p>
            <a:pPr>
              <a:lnSpc>
                <a:spcPct val="200000"/>
              </a:lnSpc>
            </a:pPr>
            <a:endParaRPr lang="ca-ES" sz="3100" dirty="0"/>
          </a:p>
          <a:p>
            <a:pPr>
              <a:lnSpc>
                <a:spcPct val="200000"/>
              </a:lnSpc>
            </a:pPr>
            <a:endParaRPr lang="ca-ES" sz="3100" dirty="0"/>
          </a:p>
          <a:p>
            <a:pPr>
              <a:lnSpc>
                <a:spcPct val="200000"/>
              </a:lnSpc>
            </a:pPr>
            <a:endParaRPr lang="ca-ES" sz="3100" dirty="0"/>
          </a:p>
          <a:p>
            <a:pPr marL="0" indent="0">
              <a:lnSpc>
                <a:spcPct val="200000"/>
              </a:lnSpc>
              <a:buNone/>
            </a:pPr>
            <a:r>
              <a:rPr lang="ca-ES" sz="3100" dirty="0"/>
              <a:t>* 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 marL="0" indent="0">
              <a:lnSpc>
                <a:spcPct val="200000"/>
              </a:lnSpc>
              <a:buNone/>
            </a:pPr>
            <a:r>
              <a:rPr lang="ca-ES" sz="2800" dirty="0"/>
              <a:t>* ED. FÍSICA: Tovalloleta + desodorant al necesser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800" dirty="0"/>
              <a:t>* MATEMÀTIQUES: Hi ha un llibre digital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7D6B4568-E788-4148-B378-228997805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29243"/>
              </p:ext>
            </p:extLst>
          </p:nvPr>
        </p:nvGraphicFramePr>
        <p:xfrm>
          <a:off x="2589212" y="1634066"/>
          <a:ext cx="8128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683462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579980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510442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5363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CATALÀ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CASTELLÀ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ANGLÈS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MEDI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80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Mireia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17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>
                          <a:solidFill>
                            <a:schemeClr val="bg1"/>
                          </a:solidFill>
                        </a:rPr>
                        <a:t>MATEMÀTIQUES*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bg1"/>
                          </a:solidFill>
                        </a:rPr>
                        <a:t>MÚSICA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bg1"/>
                          </a:solidFill>
                        </a:rPr>
                        <a:t>ED. FÍSICA *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bg1"/>
                          </a:solidFill>
                        </a:rPr>
                        <a:t>PROJECTES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60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Mireia/Anna</a:t>
                      </a:r>
                      <a:endParaRPr lang="es-ES" b="0" dirty="0">
                        <a:effectLst/>
                      </a:endParaRPr>
                    </a:p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Mireia/Anna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 Mireia/ Anna 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41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b="1" dirty="0">
                          <a:solidFill>
                            <a:schemeClr val="bg1"/>
                          </a:solidFill>
                        </a:rPr>
                        <a:t>RELIGIÓ I ALTERNATIVA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b="1" dirty="0">
                          <a:solidFill>
                            <a:schemeClr val="bg1"/>
                          </a:solidFill>
                          <a:effectLst/>
                        </a:rPr>
                        <a:t>TUTORIA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b="1" dirty="0">
                          <a:solidFill>
                            <a:schemeClr val="bg1"/>
                          </a:solidFill>
                          <a:effectLst/>
                        </a:rPr>
                        <a:t>PLÀSTICA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s-ES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9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Norma/Mireia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Mireia/Anna</a:t>
                      </a:r>
                      <a:endParaRPr lang="es-E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es-E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8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07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3D56B-2F31-474E-9F68-1FC68097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022" y="395111"/>
            <a:ext cx="9810045" cy="596766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AGENDA: Eina per: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Comunicar faltes de deures i material ➜ Notes signades</a:t>
            </a:r>
          </a:p>
          <a:p>
            <a:pPr>
              <a:lnSpc>
                <a:spcPct val="200000"/>
              </a:lnSpc>
              <a:buFontTx/>
              <a:buChar char="-"/>
            </a:pPr>
            <a:endParaRPr lang="ca-ES" sz="2400" dirty="0"/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Intercanviar informació família/escola </a:t>
            </a:r>
          </a:p>
          <a:p>
            <a:pPr>
              <a:lnSpc>
                <a:spcPct val="200000"/>
              </a:lnSpc>
            </a:pPr>
            <a:r>
              <a:rPr lang="ca-ES" sz="2400" dirty="0"/>
              <a:t>DEURES: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Només tasques concretes o feines inacabades. Esporàdic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Recomanació: Llegir cada dia i anar repassant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194D1BA-9A15-6346-AC81-AF0DAF24B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86572"/>
              </p:ext>
            </p:extLst>
          </p:nvPr>
        </p:nvGraphicFramePr>
        <p:xfrm>
          <a:off x="2807146" y="2109894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1667843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1056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3 faltes de deures = 1 nota a l’agenda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2 notes a l’agenda = 1 dia sense pati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1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02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3D56B-2F31-474E-9F68-1FC68097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734" y="1038578"/>
            <a:ext cx="9810045" cy="51025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AVALUACIÓ: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Treball i avaluació per dimensions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NO CONTROLS d’unitats ➜ avaluació de les diferents activitats d’aula i exercicis més concrets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NO NOTA NUMÈRICA (NA, AS, AN i AE)</a:t>
            </a:r>
          </a:p>
        </p:txBody>
      </p:sp>
    </p:spTree>
    <p:extLst>
      <p:ext uri="{BB962C8B-B14F-4D97-AF65-F5344CB8AC3E}">
        <p14:creationId xmlns:p14="http://schemas.microsoft.com/office/powerpoint/2010/main" val="2312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31838-68C1-1948-A9F2-F7A9CF718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03578"/>
            <a:ext cx="8915399" cy="3784600"/>
          </a:xfrm>
        </p:spPr>
        <p:txBody>
          <a:bodyPr/>
          <a:lstStyle/>
          <a:p>
            <a:pPr algn="ctr"/>
            <a:r>
              <a:rPr lang="es-ES" b="1" dirty="0"/>
              <a:t>GRÀCIES PER LA VOSTRA ATENCIÓ</a:t>
            </a:r>
          </a:p>
        </p:txBody>
      </p:sp>
    </p:spTree>
    <p:extLst>
      <p:ext uri="{BB962C8B-B14F-4D97-AF65-F5344CB8AC3E}">
        <p14:creationId xmlns:p14="http://schemas.microsoft.com/office/powerpoint/2010/main" val="297840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880DF-ED9D-EA44-83A5-B1EC2E80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EQUIP DE MESTRES: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C9B9F-66EF-EE49-AC1A-24B3F067A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/>
              <a:t>TUTORES: Norma (6è A)</a:t>
            </a:r>
          </a:p>
          <a:p>
            <a:pPr marL="0" indent="0">
              <a:buNone/>
            </a:pPr>
            <a:r>
              <a:rPr lang="es-ES" sz="2400" dirty="0"/>
              <a:t>			    Contacte: </a:t>
            </a:r>
            <a:r>
              <a:rPr lang="es-ES" sz="24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nfont227@xtec.cat</a:t>
            </a:r>
            <a:endParaRPr lang="es-ES" sz="2400" dirty="0">
              <a:solidFill>
                <a:srgbClr val="C00000"/>
              </a:solidFill>
            </a:endParaRPr>
          </a:p>
          <a:p>
            <a:pPr marL="1371600" lvl="3" indent="0">
              <a:buNone/>
            </a:pPr>
            <a:r>
              <a:rPr lang="es-ES" sz="2400" dirty="0"/>
              <a:t>   </a:t>
            </a:r>
          </a:p>
          <a:p>
            <a:pPr marL="1371600" lvl="3" indent="0">
              <a:buNone/>
            </a:pPr>
            <a:r>
              <a:rPr lang="es-ES" sz="2400" dirty="0"/>
              <a:t>    Anna  (6è B)</a:t>
            </a:r>
          </a:p>
          <a:p>
            <a:pPr marL="1371600" lvl="3" indent="0">
              <a:buNone/>
            </a:pPr>
            <a:r>
              <a:rPr lang="es-ES" sz="2400" dirty="0"/>
              <a:t>    Contacte: </a:t>
            </a:r>
            <a:r>
              <a:rPr lang="es-ES" sz="24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apalaci4@xtec.cat</a:t>
            </a:r>
            <a:endParaRPr lang="es-ES" sz="2400" dirty="0">
              <a:solidFill>
                <a:srgbClr val="C00000"/>
              </a:solidFill>
            </a:endParaRPr>
          </a:p>
          <a:p>
            <a:pPr marL="1371600" lvl="3" indent="0">
              <a:buNone/>
            </a:pPr>
            <a:endParaRPr lang="es-ES" sz="2400" dirty="0"/>
          </a:p>
          <a:p>
            <a:r>
              <a:rPr lang="es-ES" sz="2400" dirty="0"/>
              <a:t>REFORÇ: Mireia</a:t>
            </a:r>
          </a:p>
          <a:p>
            <a:pPr marL="0" indent="0">
              <a:buNone/>
            </a:pPr>
            <a:r>
              <a:rPr lang="es-ES" sz="2400" dirty="0"/>
              <a:t>			    Contacte: </a:t>
            </a:r>
            <a:r>
              <a:rPr lang="es-ES" sz="2400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msubir43@xtec.cat</a:t>
            </a:r>
            <a:endParaRPr lang="es-E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ES" sz="2400" dirty="0"/>
          </a:p>
          <a:p>
            <a:endParaRPr lang="es-ES" dirty="0"/>
          </a:p>
          <a:p>
            <a:pPr marL="1371600" lvl="3" indent="0">
              <a:buNone/>
            </a:pPr>
            <a:endParaRPr lang="es-ES" sz="18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06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4E33C-D1C1-614F-A7A3-FAAF2D5A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/>
              <a:t>INFORMACIONS IMPORTANTS: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C08217-9ED6-DC43-BC32-7AC7FD255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Actualització de dades (correus electrònics i telèfons de contacte)</a:t>
            </a:r>
          </a:p>
          <a:p>
            <a:pPr>
              <a:lnSpc>
                <a:spcPct val="200000"/>
              </a:lnSpc>
            </a:pPr>
            <a:r>
              <a:rPr lang="ca-ES" sz="2400" dirty="0"/>
              <a:t>Incidències mèdiques ➜ informar a la tutora en privat</a:t>
            </a:r>
          </a:p>
        </p:txBody>
      </p:sp>
    </p:spTree>
    <p:extLst>
      <p:ext uri="{BB962C8B-B14F-4D97-AF65-F5344CB8AC3E}">
        <p14:creationId xmlns:p14="http://schemas.microsoft.com/office/powerpoint/2010/main" val="221446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E81DE-F1BD-6941-9299-F806A77C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ca-ES" sz="3200" b="1" dirty="0"/>
              <a:t>ORGANITZACIÓ DEL CICLE: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80EDE3-B6E1-514E-A0BA-B81C33D08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00"/>
                </a:solidFill>
              </a:rPr>
              <a:t>CALENDARI </a:t>
            </a:r>
          </a:p>
          <a:p>
            <a:pPr marL="0" indent="0">
              <a:buNone/>
            </a:pPr>
            <a:r>
              <a:rPr lang="ca-ES" sz="2400" dirty="0">
                <a:solidFill>
                  <a:srgbClr val="000000"/>
                </a:solidFill>
              </a:rPr>
              <a:t>ESCOLAR</a:t>
            </a:r>
          </a:p>
        </p:txBody>
      </p:sp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301B62AE-F990-F44A-B0D8-AAD52628C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264" y="1306393"/>
            <a:ext cx="7805736" cy="562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9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554F1B-1786-0644-A783-E591405CE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38667"/>
            <a:ext cx="8915400" cy="62314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ca-ES" sz="2600" dirty="0"/>
              <a:t>NORMES COVID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600" dirty="0"/>
              <a:t>Horari i porta d’entrades i sortides: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600" dirty="0"/>
          </a:p>
          <a:p>
            <a:pPr marL="0" indent="0">
              <a:lnSpc>
                <a:spcPct val="200000"/>
              </a:lnSpc>
              <a:buNone/>
            </a:pPr>
            <a:endParaRPr lang="ca-ES" sz="26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600" dirty="0"/>
              <a:t>Mascareta obligatòria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600" dirty="0"/>
              <a:t>Rentat de mans + prendre temperatura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600" dirty="0"/>
              <a:t>Reunions i entrevistes per via telefònica o videoconferència</a:t>
            </a:r>
          </a:p>
          <a:p>
            <a:pPr lvl="2">
              <a:buFontTx/>
              <a:buChar char="-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6CD77E88-DE0E-1643-B77E-D731EAC21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1478"/>
              </p:ext>
            </p:extLst>
          </p:nvPr>
        </p:nvGraphicFramePr>
        <p:xfrm>
          <a:off x="2982912" y="201168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983649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68129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35219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6è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6è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PORTA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69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9.00 - 12.30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9.10 – 12.40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a-ES" dirty="0"/>
                        <a:t>PUNT EDU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088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15.00 - 16.30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15.10 – 16.40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2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7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7A704D9-C469-8449-9C90-945F44B3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7238"/>
            <a:ext cx="8915400" cy="51539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NORMES GENERALS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Puntualitat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Absències justificades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Prohibit portar mòbils i altres dispositius electrònics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Dijous dia de la fruita per esmorzar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265999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7A704D9-C469-8449-9C90-945F44B3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7238"/>
            <a:ext cx="8915400" cy="51539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SORTIDES: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De moment, només és faran les d’entorn.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a-ES" sz="2400" dirty="0"/>
              <a:t>Previstes:  	Trialeres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					</a:t>
            </a:r>
            <a:r>
              <a:rPr lang="ca-ES" sz="2400" dirty="0" err="1"/>
              <a:t>Bicicletada</a:t>
            </a:r>
            <a:r>
              <a:rPr lang="ca-ES" sz="2400" dirty="0"/>
              <a:t>				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					Les que anem veient que encaixen amb el 					projecte o altres temes d’interès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  <p:sp>
        <p:nvSpPr>
          <p:cNvPr id="2" name="Abrir llave 1">
            <a:extLst>
              <a:ext uri="{FF2B5EF4-FFF2-40B4-BE49-F238E27FC236}">
                <a16:creationId xmlns:a16="http://schemas.microsoft.com/office/drawing/2014/main" id="{9B58E9CE-E412-7348-8486-5765BEC37E71}"/>
              </a:ext>
            </a:extLst>
          </p:cNvPr>
          <p:cNvSpPr/>
          <p:nvPr/>
        </p:nvSpPr>
        <p:spPr>
          <a:xfrm>
            <a:off x="4436533" y="2675467"/>
            <a:ext cx="372533" cy="3048000"/>
          </a:xfrm>
          <a:prstGeom prst="leftBrace">
            <a:avLst>
              <a:gd name="adj1" fmla="val 8333"/>
              <a:gd name="adj2" fmla="val 107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272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7A704D9-C469-8449-9C90-945F44B3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7238"/>
            <a:ext cx="8915400" cy="51539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PROJECTES DE CICLE: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Es fan un total de 6 hores de projecte dins l’horari i es treballa partint del MÈTODE CIENTÍFIC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a-ES" sz="2400" dirty="0"/>
              <a:t>A més es fan 2 hores més de MATEMÀTIQUES (racons amb robòtica, resolució de problemes i càlcul mental), 2 de LLENGUA i 1 de MEDI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3037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7A704D9-C469-8449-9C90-945F44B3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7238"/>
            <a:ext cx="8915400" cy="51539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a-ES" sz="2400" dirty="0"/>
              <a:t>LECTURA: els 30 minuts diaris es distribueixen en: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Club lector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Modelatge en català i castellà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Anglès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Lectura en parelles català i castellà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ca-ES" sz="2400" dirty="0"/>
              <a:t>Lectura reflexiva català i castellà</a:t>
            </a:r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 marL="0" indent="0">
              <a:lnSpc>
                <a:spcPct val="200000"/>
              </a:lnSpc>
              <a:buNone/>
            </a:pPr>
            <a:endParaRPr lang="ca-E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ca-ES" sz="2400" dirty="0"/>
          </a:p>
          <a:p>
            <a:pPr marL="914400" lvl="2" indent="0">
              <a:buNone/>
            </a:pPr>
            <a:endParaRPr lang="ca-ES" sz="2400" dirty="0"/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40925482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498</Words>
  <Application>Microsoft Macintosh PowerPoint</Application>
  <PresentationFormat>Panorámica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Espiral</vt:lpstr>
      <vt:lpstr>REUNIÓ D’INICI DE CURS  2020-2021</vt:lpstr>
      <vt:lpstr>EQUIP DE MESTRES:</vt:lpstr>
      <vt:lpstr>INFORMACIONS IMPORTANTS:</vt:lpstr>
      <vt:lpstr>ORGANITZACIÓ DEL CICLE: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ORGANITZACIÓ DEL CURS:</vt:lpstr>
      <vt:lpstr>Presentación de PowerPoint</vt:lpstr>
      <vt:lpstr>Presentación de PowerPoint</vt:lpstr>
      <vt:lpstr>Presentación de PowerPoint</vt:lpstr>
      <vt:lpstr>GRÀCIES PER LA VOSTRA ATENCIÓ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D’INICI DE CURS  2020-2021</dc:title>
  <dc:creator>Microsoft Office User</dc:creator>
  <cp:lastModifiedBy>Microsoft Office User</cp:lastModifiedBy>
  <cp:revision>10</cp:revision>
  <dcterms:created xsi:type="dcterms:W3CDTF">2020-09-23T18:14:59Z</dcterms:created>
  <dcterms:modified xsi:type="dcterms:W3CDTF">2020-09-28T11:54:14Z</dcterms:modified>
</cp:coreProperties>
</file>