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+xml" PartName="/ppt/slides/slide56.xml"/>
  <Override ContentType="application/vnd.openxmlformats-officedocument.presentationml.slide+xml" PartName="/ppt/slides/slide5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slide+xml" PartName="/ppt/slides/slide5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81" r:id="rId4"/>
    <p:sldId id="257" r:id="rId5"/>
    <p:sldId id="295" r:id="rId6"/>
    <p:sldId id="258" r:id="rId7"/>
    <p:sldId id="296" r:id="rId8"/>
    <p:sldId id="259" r:id="rId9"/>
    <p:sldId id="260" r:id="rId10"/>
    <p:sldId id="261" r:id="rId11"/>
    <p:sldId id="297" r:id="rId12"/>
    <p:sldId id="262" r:id="rId13"/>
    <p:sldId id="263" r:id="rId14"/>
    <p:sldId id="298" r:id="rId15"/>
    <p:sldId id="299" r:id="rId16"/>
    <p:sldId id="264" r:id="rId17"/>
    <p:sldId id="265" r:id="rId18"/>
    <p:sldId id="266" r:id="rId19"/>
    <p:sldId id="267" r:id="rId20"/>
    <p:sldId id="268" r:id="rId21"/>
    <p:sldId id="269" r:id="rId22"/>
    <p:sldId id="300" r:id="rId23"/>
    <p:sldId id="270" r:id="rId24"/>
    <p:sldId id="28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83" r:id="rId42"/>
    <p:sldId id="309" r:id="rId43"/>
    <p:sldId id="310" r:id="rId44"/>
    <p:sldId id="311" r:id="rId45"/>
    <p:sldId id="320" r:id="rId46"/>
    <p:sldId id="319" r:id="rId47"/>
    <p:sldId id="321" r:id="rId48"/>
    <p:sldId id="312" r:id="rId49"/>
    <p:sldId id="313" r:id="rId50"/>
    <p:sldId id="314" r:id="rId51"/>
    <p:sldId id="318" r:id="rId52"/>
    <p:sldId id="315" r:id="rId53"/>
    <p:sldId id="322" r:id="rId54"/>
    <p:sldId id="323" r:id="rId55"/>
    <p:sldId id="324" r:id="rId56"/>
    <p:sldId id="316" r:id="rId57"/>
    <p:sldId id="317" r:id="rId58"/>
    <p:sldId id="329" r:id="rId59"/>
    <p:sldId id="325" r:id="rId60"/>
    <p:sldId id="326" r:id="rId61"/>
    <p:sldId id="327" r:id="rId62"/>
    <p:sldId id="328" r:id="rId63"/>
    <p:sldId id="290" r:id="rId64"/>
    <p:sldId id="291" r:id="rId65"/>
    <p:sldId id="293" r:id="rId66"/>
    <p:sldId id="294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84CE2A-7BF0-4948-B780-86BAFC607113}" type="datetimeFigureOut">
              <a:rPr lang="es-ES" smtClean="0"/>
              <a:pPr/>
              <a:t>16/05/2018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D66237-3B03-4943-A0A8-D09CEF1059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975104"/>
          </a:xfrm>
        </p:spPr>
        <p:txBody>
          <a:bodyPr/>
          <a:lstStyle/>
          <a:p>
            <a:r>
              <a:rPr lang="es-ES" dirty="0" smtClean="0">
                <a:latin typeface="Anna Beta" pitchFamily="2" charset="0"/>
              </a:rPr>
              <a:t>UNA EXPERIÈNCIA EDUCATIVA A L’ESCOLA JOSEP CARNER DE BADALONA.</a:t>
            </a:r>
            <a:endParaRPr lang="es-ES" dirty="0">
              <a:latin typeface="Anna Beta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772400" cy="2428892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MÉS ACTIVITATS DE LLENGUA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6" name="Picture 2" descr="C:\Users\Jefa\Desktop\fotos conferencia espais\RACONS 2\actv llengu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5373728" cy="537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LLENGUA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3074" name="Picture 2" descr="C:\Users\Jefa\Desktop\conferència SONIALUQUE\Racons\ACTVRACLLENG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MATEMÀTIQUES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6146" name="Picture 2" descr="C:\Users\Jefa\Desktop\fotos conferencia espais\RACONS 2\racomat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1285860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nna Beta" pitchFamily="2" charset="0"/>
              </a:rPr>
              <a:t>MÉS ACTIVITATS DE MATEMÀTIQUES INFANTIL 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7170" name="Picture 2" descr="C:\Users\Jefa\Desktop\fotos conferencia espais\RACONS 2\actvmatem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1142984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MATEMÀTIQUES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4098" name="Picture 2" descr="C:\Users\Jefa\Desktop\conferència SONIALUQUE\Racons\ACTVRACMAT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MÉS ACTIVITATS MATEMÀTIQUES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5123" name="Picture 3" descr="C:\Users\Jefa\Desktop\conferència SONIALUQUE\Racons\MES ACTVRACOMAT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BIBLIOTECA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8194" name="Picture 2" descr="C:\Users\Jefa\Desktop\fotos conferencia espais\RACONS 2\racobibli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69982"/>
            <a:ext cx="5373728" cy="537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D’EXPERIMENTACIÓ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9218" name="Picture 2" descr="C:\Users\Jefa\Desktop\fotos conferencia espais\RACONS 2\racoexper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6998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JOC SIMBÒLIC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42" name="Picture 2" descr="C:\Users\Jefa\Desktop\fotos conferencia espais\RACONS 2\racojocsimb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69982"/>
            <a:ext cx="5588018" cy="558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nna Beta" pitchFamily="2" charset="0"/>
              </a:rPr>
              <a:t>MÉS ACTIVITATS DE JOC SIMBÒLIC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1266" name="Picture 2" descr="C:\Users\Jefa\Desktop\fotos conferencia espais\RACONS 2\actvjocsimbol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412858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nna Beta" pitchFamily="2" charset="0"/>
              </a:rPr>
              <a:t>L’ESCOLA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6" name="Picture 2" descr="C:\Users\Jefa\Desktop\vistes exterior escola\mosai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D’ART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2290" name="Picture 2" descr="C:\Users\Jefa\Desktop\fotos conferencia espais\RACONS 2\raco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2214554"/>
            <a:ext cx="4429156" cy="4429156"/>
          </a:xfrm>
          <a:prstGeom prst="rect">
            <a:avLst/>
          </a:prstGeom>
          <a:noFill/>
        </p:spPr>
      </p:pic>
      <p:pic>
        <p:nvPicPr>
          <p:cNvPr id="8194" name="Picture 2" descr="C:\Users\Jefa\Desktop\fotos conferencia espais\RACONS\DSC_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37384"/>
            <a:ext cx="4706557" cy="312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MÉS ACTIVITATS AL RACÓ D’ART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3074" name="Picture 2" descr="C:\Users\Jefa\Desktop\fotos conferencia espais\RACONS\MOSAIC 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85860"/>
            <a:ext cx="5373728" cy="537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D’ART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6146" name="Picture 2" descr="C:\Users\Jefa\Desktop\conferència SONIALUQUE\Racó art\ACTVRACO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ORDRE I NETEJA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4338" name="Picture 2" descr="C:\Users\Jefa\Desktop\fotos conferencia espais\RACONS 2\actvnete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85860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ELS ESPAIS</a:t>
            </a:r>
            <a:endParaRPr lang="es-ES" dirty="0">
              <a:latin typeface="Anna Bet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fontScale="92500" lnSpcReduction="10000"/>
          </a:bodyPr>
          <a:lstStyle/>
          <a:p>
            <a:r>
              <a:rPr lang="es-ES" sz="5200" dirty="0" smtClean="0">
                <a:latin typeface="Anna Beta" pitchFamily="2" charset="0"/>
              </a:rPr>
              <a:t>E. INFANTIL</a:t>
            </a:r>
            <a:r>
              <a:rPr lang="es-ES" dirty="0" smtClean="0">
                <a:latin typeface="Anna Beta" pitchFamily="2" charset="0"/>
              </a:rPr>
              <a:t>		</a:t>
            </a:r>
            <a:r>
              <a:rPr lang="es-ES" sz="5200" dirty="0" smtClean="0">
                <a:latin typeface="Anna Beta" pitchFamily="2" charset="0"/>
              </a:rPr>
              <a:t>C. INICIAL</a:t>
            </a:r>
          </a:p>
          <a:p>
            <a:r>
              <a:rPr lang="es-ES" dirty="0" smtClean="0">
                <a:latin typeface="Anna Beta" pitchFamily="2" charset="0"/>
              </a:rPr>
              <a:t>EXPERIMENTACIÓ		CIENTÍFIC</a:t>
            </a:r>
          </a:p>
          <a:p>
            <a:r>
              <a:rPr lang="es-ES" dirty="0" smtClean="0">
                <a:latin typeface="Anna Beta" pitchFamily="2" charset="0"/>
              </a:rPr>
              <a:t>LLUM I OMBRES		ROBÒTICA</a:t>
            </a:r>
          </a:p>
          <a:p>
            <a:r>
              <a:rPr lang="es-ES" dirty="0" smtClean="0">
                <a:latin typeface="Anna Beta" pitchFamily="2" charset="0"/>
              </a:rPr>
              <a:t>CONSTRUCCIÓ			</a:t>
            </a:r>
            <a:r>
              <a:rPr lang="es-ES" dirty="0" err="1" smtClean="0">
                <a:latin typeface="Anna Beta" pitchFamily="2" charset="0"/>
              </a:rPr>
              <a:t>CONSTRUCCIÓ</a:t>
            </a:r>
            <a:endParaRPr lang="es-ES" dirty="0" smtClean="0">
              <a:latin typeface="Anna Beta" pitchFamily="2" charset="0"/>
            </a:endParaRPr>
          </a:p>
          <a:p>
            <a:r>
              <a:rPr lang="es-ES" dirty="0" smtClean="0">
                <a:latin typeface="Anna Beta" pitchFamily="2" charset="0"/>
              </a:rPr>
              <a:t>MOVIMENT				</a:t>
            </a:r>
            <a:r>
              <a:rPr lang="es-ES" dirty="0" err="1" smtClean="0">
                <a:latin typeface="Anna Beta" pitchFamily="2" charset="0"/>
              </a:rPr>
              <a:t>MOVIMENT</a:t>
            </a:r>
            <a:endParaRPr lang="es-ES" dirty="0" smtClean="0">
              <a:latin typeface="Anna Beta" pitchFamily="2" charset="0"/>
            </a:endParaRPr>
          </a:p>
          <a:p>
            <a:r>
              <a:rPr lang="es-ES" dirty="0" smtClean="0">
                <a:latin typeface="Anna Beta" pitchFamily="2" charset="0"/>
              </a:rPr>
              <a:t>TEATRE				COMUNICACIÓ</a:t>
            </a:r>
          </a:p>
          <a:p>
            <a:r>
              <a:rPr lang="es-ES" dirty="0" smtClean="0">
                <a:latin typeface="Anna Beta" pitchFamily="2" charset="0"/>
              </a:rPr>
              <a:t>ART				</a:t>
            </a:r>
            <a:r>
              <a:rPr lang="es-ES" dirty="0" err="1" smtClean="0">
                <a:latin typeface="Anna Beta" pitchFamily="2" charset="0"/>
              </a:rPr>
              <a:t>ART</a:t>
            </a:r>
            <a:endParaRPr lang="es-ES" dirty="0" smtClean="0">
              <a:latin typeface="Anna Beta" pitchFamily="2" charset="0"/>
            </a:endParaRPr>
          </a:p>
          <a:p>
            <a:r>
              <a:rPr lang="es-ES" dirty="0" smtClean="0">
                <a:latin typeface="Anna Beta" pitchFamily="2" charset="0"/>
              </a:rPr>
              <a:t>LUDOTECA			</a:t>
            </a:r>
            <a:r>
              <a:rPr lang="es-ES" dirty="0" err="1" smtClean="0">
                <a:latin typeface="Anna Beta" pitchFamily="2" charset="0"/>
              </a:rPr>
              <a:t>LUDOTECA</a:t>
            </a:r>
            <a:endParaRPr lang="es-ES" dirty="0" smtClean="0">
              <a:latin typeface="Anna Beta" pitchFamily="2" charset="0"/>
            </a:endParaRPr>
          </a:p>
          <a:p>
            <a:r>
              <a:rPr lang="es-ES" dirty="0" smtClean="0">
                <a:latin typeface="Anna Beta" pitchFamily="2" charset="0"/>
              </a:rPr>
              <a:t>EXTERIOR</a:t>
            </a:r>
          </a:p>
          <a:p>
            <a:r>
              <a:rPr lang="es-ES" dirty="0" smtClean="0">
                <a:latin typeface="Anna Beta" pitchFamily="2" charset="0"/>
              </a:rPr>
              <a:t>DANSA</a:t>
            </a:r>
            <a:endParaRPr lang="es-ES" dirty="0">
              <a:latin typeface="Anna Bet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EXTERIOR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7" name="Picture 3" descr="C:\Users\Jefa\Desktop\fotos espai exterior\actv espex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715304" cy="528641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717211" cy="26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CONSTRUCCIÓ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3074" name="Picture 2" descr="C:\Users\Jefa\Desktop\fotos conferencia espais\ESPAIS D'APRENT 2\espaiconst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4142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15318" cy="914400"/>
          </a:xfrm>
        </p:spPr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LLUM I OMBRES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4098" name="Picture 2" descr="C:\Users\Jefa\Desktop\fotos conferencia espais\ESPAIS D'APRENT 2\Espai-llum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41420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LUDOTECA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5122" name="Picture 2" descr="C:\Users\Jefa\Desktop\fotos conferencia espais\ESPAIS D'APRENT 2\espailu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6998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DANSA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6146" name="Picture 2" descr="C:\Users\Jefa\Desktop\fotos conferencia espais\ESPAIS D'APRENT 2\espaimov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98544"/>
            <a:ext cx="5516604" cy="551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BASES TEÒRIQUES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2050" name="Picture 2" descr="C:\Users\Jefa\Desktop\Esquema conferencia 2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290" y="1357298"/>
            <a:ext cx="7611238" cy="537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D’EXPERIMENTS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3"/>
            <a:ext cx="7715304" cy="52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MOVIMENT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8194" name="Picture 2" descr="C:\Users\Jefa\Desktop\fotos conferencia espais\ESPAIS D'APRENT 2\Movi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6998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DE TEATRE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9218" name="Picture 2" descr="C:\Users\Jefa\Desktop\fotos conferencia espais\ESPAIS D'APRENT 2\Teat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69982"/>
            <a:ext cx="5445166" cy="544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D’ART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42" name="Picture 2" descr="C:\Users\Jefa\Desktop\fotos conferencia espais\ESPAIS D'APRENT 2\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6998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CONSTRUCCIÓ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7170" name="Picture 2" descr="C:\Users\Jefa\Desktop\conferència SONIALUQUE\Espai  construccions\ACTV ESPCON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CIENTÍFIC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8194" name="Picture 2" descr="C:\Users\Jefa\Desktop\conferència SONIALUQUE\Espai científic\ACTVESPCIENTI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COMUNICACIÓ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9218" name="Picture 2" descr="C:\Users\Jefa\Desktop\conferència SONIALUQUE\Espai comunicació\ACT ESPCOMUN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MOVIMENT INICIAL</a:t>
            </a:r>
            <a:br>
              <a:rPr lang="es-ES" dirty="0" smtClean="0">
                <a:latin typeface="Anna Beta" pitchFamily="2" charset="0"/>
              </a:rPr>
            </a:br>
            <a:endParaRPr lang="es-ES" dirty="0">
              <a:latin typeface="Anna Beta" pitchFamily="2" charset="0"/>
            </a:endParaRPr>
          </a:p>
        </p:txBody>
      </p:sp>
      <p:pic>
        <p:nvPicPr>
          <p:cNvPr id="10242" name="Picture 2" descr="C:\Users\Jefa\Desktop\conferència SONIALUQUE\Espai Emocions en moviment\ACTVESPM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LUDOTECA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1266" name="Picture 2" descr="C:\Users\Jefa\Desktop\conferència SONIALUQUE\Espai Ludoteca\ACTVESPLUD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ROBÒTICA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2290" name="Picture 2" descr="C:\Users\Jefa\Desktop\conferència SONIALUQUE\Espai Robòtica\ACT ESPROB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nna Beta" pitchFamily="2" charset="0"/>
              </a:rPr>
              <a:t>L’ AULA D’INFANTIL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6" name="Picture 2" descr="C:\Users\Jefa\Desktop\fotos conferencia espais\RACONS 2\vista gene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884362"/>
            <a:ext cx="77724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ESPAI D’ART INICIAL</a:t>
            </a:r>
            <a:br>
              <a:rPr lang="es-ES" dirty="0" smtClean="0">
                <a:latin typeface="Anna Beta" pitchFamily="2" charset="0"/>
              </a:rPr>
            </a:br>
            <a:endParaRPr lang="es-ES" dirty="0">
              <a:latin typeface="Anna Beta" pitchFamily="2" charset="0"/>
            </a:endParaRPr>
          </a:p>
        </p:txBody>
      </p:sp>
      <p:pic>
        <p:nvPicPr>
          <p:cNvPr id="13314" name="Picture 2" descr="C:\Users\Jefa\Desktop\conferència SONIALUQUE\Espai d'art\AVTESP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L’ART AL JOSEP CARNER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4338" name="Picture 2" descr="C:\Users\Jefa\Desktop\conferència SONIALUQUE\Escola\EXTERI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36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C:\Users\Jefa\Desktop\conferència SONIALUQUE\Escola\LAVAB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7" name="Picture 3" descr="C:\Users\Jefa\Desktop\conferència SONIALUQUE\Escola\PASSAD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C:\Users\Jefa\Desktop\conferència SONIALUQUE\Escola\PASSADI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Jefa\Desktop\MOVIL2\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Jefa\Desktop\MOVIL2\ACTYAY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C:\Users\Jefa\Desktop\MOVIL2\LLIB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C:\Users\Jefa\Desktop\MOVIL\COLLAG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C:\Users\Jefa\Desktop\MOVIL\COLLAG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nna Beta" pitchFamily="2" charset="0"/>
              </a:rPr>
              <a:t>L’AULA DE CICLE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1026" name="Picture 2" descr="E:\conferència SONIALUQUE\Racons\IMG_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C:\Users\Jefa\Desktop\MOVIL\COLLAG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Jefa\Desktop\MOVIL2\DIMON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 descr="C:\Users\Jefa\Desktop\MOVIL\COLL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Jefa\Desktop\MOVIL2\ACTVDIBUI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 descr="C:\Users\Jefa\Desktop\MOVIL2\ACTV SJOR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C:\Users\Jefa\Desktop\MOVIL2\BICH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C:\Users\Jefa\Desktop\MOVIL\COLLAG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2" name="Picture 4" descr="C:\Users\Jefa\Desktop\MOVIL2\ACTEDIFIC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Jefa\Desktop\FOTOS ESPAIS I RACONS\fotos espais\CONSTRUCCIO\curs 17-18\ACT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Users\Jefa\Desktop\FOTOS CONFERENCIA UB\ACT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CONSTRUCCIÓ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2050" name="Picture 2" descr="C:\Users\Jefa\Desktop\fotos conferencia espais\RACONS 2\racoconstr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C:\Users\Jefa\Desktop\FOTOS CONFERENCIA UB\ACT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C:\Users\Jefa\Desktop\fotos conferencia espais\Espai plàstica\ACTV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C:\Users\Jefa\Desktop\fotos conferencia espais\Espai plàstica\ACT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C:\Users\Jefa\Desktop\FOTOS ESPAIS I RACONS\fotos espais\CONSTRUCCIO\curs 17-18\DSC_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71750" cy="4572000"/>
          </a:xfrm>
          <a:prstGeom prst="rect">
            <a:avLst/>
          </a:prstGeom>
          <a:noFill/>
        </p:spPr>
      </p:pic>
      <p:pic>
        <p:nvPicPr>
          <p:cNvPr id="14341" name="Picture 5" descr="C:\Users\Jefa\Desktop\FOTOS ESPAIS I RACONS\fotos espais\CONSTRUCCIO\curs 17-18\DSC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71678"/>
            <a:ext cx="2571768" cy="4572032"/>
          </a:xfrm>
          <a:prstGeom prst="rect">
            <a:avLst/>
          </a:prstGeom>
          <a:noFill/>
        </p:spPr>
      </p:pic>
      <p:pic>
        <p:nvPicPr>
          <p:cNvPr id="10" name="Picture 2" descr="C:\Users\Jefa\Desktop\FOTOS ESPAIS I RACONS\fotos espais\CONSTRUCCIO\CURS 16-17\DSC_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928670"/>
            <a:ext cx="2571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6" descr="C:\Users\Jefa\Desktop\FOTOS ESPAIS I RACONS\fotos espais\CONSTRUCCIO\curs 17-18\DSC_0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14810" cy="2371789"/>
          </a:xfrm>
          <a:prstGeom prst="rect">
            <a:avLst/>
          </a:prstGeom>
          <a:noFill/>
        </p:spPr>
      </p:pic>
      <p:pic>
        <p:nvPicPr>
          <p:cNvPr id="9" name="Picture 3" descr="C:\Users\Jefa\Desktop\FOTOS ESPAIS I RACONS\fotos espais\CONSTRUCCIO\CURS 16-17\DSC_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70" y="1214422"/>
            <a:ext cx="4191030" cy="2357454"/>
          </a:xfrm>
          <a:prstGeom prst="rect">
            <a:avLst/>
          </a:prstGeom>
          <a:noFill/>
        </p:spPr>
      </p:pic>
      <p:pic>
        <p:nvPicPr>
          <p:cNvPr id="15363" name="Picture 3" descr="C:\Users\Jefa\Desktop\FOTOS ESPAIS I RACONS\fotos espais\CONSTRUCCIO\CURS 16-17\DSC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50447"/>
            <a:ext cx="5524538" cy="3107553"/>
          </a:xfrm>
          <a:prstGeom prst="rect">
            <a:avLst/>
          </a:prstGeom>
          <a:noFill/>
        </p:spPr>
      </p:pic>
      <p:pic>
        <p:nvPicPr>
          <p:cNvPr id="10" name="Picture 4" descr="C:\Users\Jefa\Desktop\FOTOS ESPAIS I RACONS\fotos espais\CONSTRUCCIO\CURS 16-17\DSC_0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495303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 descr="C:\Users\Jefa\Desktop\FOTOS ESPAIS I RACONS\fotos espais\CONSTRUCCIO\CURS 16-17\DSC_1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2571750" cy="4572000"/>
          </a:xfrm>
          <a:prstGeom prst="rect">
            <a:avLst/>
          </a:prstGeom>
          <a:noFill/>
        </p:spPr>
      </p:pic>
      <p:pic>
        <p:nvPicPr>
          <p:cNvPr id="6" name="Picture 2" descr="C:\Users\Jefa\Desktop\FOTOS ESPAIS I RACONS\fotos espais\CONSTRUCCIO\CURS 16-17\DSC_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736"/>
            <a:ext cx="2611952" cy="4643470"/>
          </a:xfrm>
          <a:prstGeom prst="rect">
            <a:avLst/>
          </a:prstGeom>
          <a:noFill/>
        </p:spPr>
      </p:pic>
      <p:pic>
        <p:nvPicPr>
          <p:cNvPr id="7" name="Picture 7" descr="C:\Users\Jefa\Desktop\FOTOS ESPAIS I RACONS\fotos espais\CONSTRUCCIO\CURS 16-17\DSC_0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52434" y="2848567"/>
            <a:ext cx="4857784" cy="27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C:\Users\Jefa\Desktop\FOTOS ESPAIS I RACONS\fotos espais\CONSTRUCCIO\CURS 16-17\DSC_1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571750" cy="4572000"/>
          </a:xfrm>
          <a:prstGeom prst="rect">
            <a:avLst/>
          </a:prstGeom>
          <a:noFill/>
        </p:spPr>
      </p:pic>
      <p:pic>
        <p:nvPicPr>
          <p:cNvPr id="18435" name="Picture 3" descr="C:\Users\Jefa\Desktop\FOTOS ESPAIS I RACONS\fotos espais\CONSTRUCCIO\CURS 16-17\DSC_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42"/>
            <a:ext cx="2571768" cy="4572032"/>
          </a:xfrm>
          <a:prstGeom prst="rect">
            <a:avLst/>
          </a:prstGeom>
          <a:noFill/>
        </p:spPr>
      </p:pic>
      <p:pic>
        <p:nvPicPr>
          <p:cNvPr id="18436" name="Picture 4" descr="C:\Users\Jefa\Desktop\FOTOS ESPAIS I RACONS\fotos espais\CONSTRUCCIO\CURS 16-17\DSC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257176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nna Beta" pitchFamily="2" charset="0"/>
              </a:rPr>
              <a:t>RACÓ DE CONSTRUCCIÓ INICIAL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2050" name="Picture 2" descr="C:\Users\Jefa\Desktop\conferència SONIALUQUE\Racons\ACTV RACCONSTRU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MOTRIU INFANTIL</a:t>
            </a:r>
            <a:endParaRPr lang="es-ES" dirty="0">
              <a:latin typeface="Anna Beta" pitchFamily="2" charset="0"/>
            </a:endParaRPr>
          </a:p>
        </p:txBody>
      </p:sp>
      <p:pic>
        <p:nvPicPr>
          <p:cNvPr id="3074" name="Picture 2" descr="C:\Users\Jefa\Desktop\fotos conferencia espais\RACONS 2\racomotri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198544"/>
            <a:ext cx="5516604" cy="551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na Beta" pitchFamily="2" charset="0"/>
              </a:rPr>
              <a:t>RACÓ DE LLENGUA INFANTIL</a:t>
            </a:r>
            <a:br>
              <a:rPr lang="es-ES" dirty="0" smtClean="0">
                <a:latin typeface="Anna Beta" pitchFamily="2" charset="0"/>
              </a:rPr>
            </a:br>
            <a:endParaRPr lang="es-ES" dirty="0">
              <a:latin typeface="Anna Beta" pitchFamily="2" charset="0"/>
            </a:endParaRPr>
          </a:p>
        </p:txBody>
      </p:sp>
      <p:pic>
        <p:nvPicPr>
          <p:cNvPr id="4099" name="Picture 3" descr="C:\Users\Jefa\Desktop\fotos conferencia espais\RACONS 2\racolleng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69982"/>
            <a:ext cx="5445166" cy="544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447</TotalTime>
  <Words>159</Words>
  <Application>Microsoft Office PowerPoint</Application>
  <PresentationFormat>Presentación en pantalla (4:3)</PresentationFormat>
  <Paragraphs>51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Metro</vt:lpstr>
      <vt:lpstr>UNA EXPERIÈNCIA EDUCATIVA A L’ESCOLA JOSEP CARNER DE BADALONA.</vt:lpstr>
      <vt:lpstr>L’ESCOLA</vt:lpstr>
      <vt:lpstr>BASES TEÒRIQUES</vt:lpstr>
      <vt:lpstr>L’ AULA D’INFANTIL</vt:lpstr>
      <vt:lpstr>L’AULA DE CICLE INICIAL</vt:lpstr>
      <vt:lpstr>RACÓ DE CONSTRUCCIÓ INFANTIL</vt:lpstr>
      <vt:lpstr>RACÓ DE CONSTRUCCIÓ INICIAL</vt:lpstr>
      <vt:lpstr>RACÓ MOTRIU INFANTIL</vt:lpstr>
      <vt:lpstr>RACÓ DE LLENGUA INFANTIL </vt:lpstr>
      <vt:lpstr>MÉS ACTIVITATS DE LLENGUA INFANTIL</vt:lpstr>
      <vt:lpstr>RACÓ DE LLENGUA INICIAL</vt:lpstr>
      <vt:lpstr>RACÓ DE MATEMÀTIQUES INFANTIL</vt:lpstr>
      <vt:lpstr>MÉS ACTIVITATS DE MATEMÀTIQUES INFANTIL </vt:lpstr>
      <vt:lpstr>RACÓ DE MATEMÀTIQUES INICIAL</vt:lpstr>
      <vt:lpstr>MÉS ACTIVITATS MATEMÀTIQUES INICIAL</vt:lpstr>
      <vt:lpstr>RACÓ DE BIBLIOTECA INFANTIL</vt:lpstr>
      <vt:lpstr>RACÓ D’EXPERIMENTACIÓ INFANTIL</vt:lpstr>
      <vt:lpstr>RACÓ DE JOC SIMBÒLIC INFANTIL</vt:lpstr>
      <vt:lpstr>MÉS ACTIVITATS DE JOC SIMBÒLIC</vt:lpstr>
      <vt:lpstr>RACÓ D’ART INFANTIL</vt:lpstr>
      <vt:lpstr>MÉS ACTIVITATS AL RACÓ D’ART INFANTIL</vt:lpstr>
      <vt:lpstr>RACÓ D’ART INICIAL</vt:lpstr>
      <vt:lpstr>ORDRE I NETEJA</vt:lpstr>
      <vt:lpstr>ELS ESPAIS</vt:lpstr>
      <vt:lpstr>ESPAI EXTERIOR INFANTIL</vt:lpstr>
      <vt:lpstr>ESPAI DE CONSTRUCCIÓ INFANTIL</vt:lpstr>
      <vt:lpstr>ESPAI DE LLUM I OMBRES INFANTIL</vt:lpstr>
      <vt:lpstr>ESPAI DE LUDOTECA INFANTIL</vt:lpstr>
      <vt:lpstr>ESPAI DE DANSA INFANTIL</vt:lpstr>
      <vt:lpstr>ESPAI D’EXPERIMENTS INFANTIL</vt:lpstr>
      <vt:lpstr>ESPAI DE MOVIMENT INFANTIL</vt:lpstr>
      <vt:lpstr>ESPAI DE TEATRE INFANTIL</vt:lpstr>
      <vt:lpstr>ESPAI D’ART INFANTIL</vt:lpstr>
      <vt:lpstr>ESPAI CONSTRUCCIÓ INICIAL</vt:lpstr>
      <vt:lpstr>ESPAI CIENTÍFIC INICIAL</vt:lpstr>
      <vt:lpstr>ESPAI COMUNICACIÓ INICIAL</vt:lpstr>
      <vt:lpstr>ESPAI MOVIMENT INICIAL </vt:lpstr>
      <vt:lpstr>ESPAI LUDOTECA INICIAL</vt:lpstr>
      <vt:lpstr>ESPAI ROBÒTICA INICIAL</vt:lpstr>
      <vt:lpstr>ESPAI D’ART INICIAL </vt:lpstr>
      <vt:lpstr>L’ART AL JOSEP CARNER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77</cp:revision>
  <dcterms:created xsi:type="dcterms:W3CDTF">2018-03-30T16:27:20Z</dcterms:created>
  <dcterms:modified xsi:type="dcterms:W3CDTF">2018-05-16T19:29:57Z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2732945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