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41"/>
  </p:notesMasterIdLst>
  <p:sldIdLst>
    <p:sldId id="256" r:id="rId3"/>
    <p:sldId id="306" r:id="rId4"/>
    <p:sldId id="257" r:id="rId5"/>
    <p:sldId id="258" r:id="rId6"/>
    <p:sldId id="323" r:id="rId7"/>
    <p:sldId id="309" r:id="rId8"/>
    <p:sldId id="314" r:id="rId9"/>
    <p:sldId id="315" r:id="rId10"/>
    <p:sldId id="259" r:id="rId11"/>
    <p:sldId id="260" r:id="rId12"/>
    <p:sldId id="299" r:id="rId13"/>
    <p:sldId id="261" r:id="rId14"/>
    <p:sldId id="292" r:id="rId15"/>
    <p:sldId id="308" r:id="rId16"/>
    <p:sldId id="291" r:id="rId17"/>
    <p:sldId id="262" r:id="rId18"/>
    <p:sldId id="298" r:id="rId19"/>
    <p:sldId id="263" r:id="rId20"/>
    <p:sldId id="311" r:id="rId21"/>
    <p:sldId id="264" r:id="rId22"/>
    <p:sldId id="300" r:id="rId23"/>
    <p:sldId id="310" r:id="rId24"/>
    <p:sldId id="265" r:id="rId25"/>
    <p:sldId id="301" r:id="rId26"/>
    <p:sldId id="295" r:id="rId27"/>
    <p:sldId id="266" r:id="rId28"/>
    <p:sldId id="312" r:id="rId29"/>
    <p:sldId id="313" r:id="rId30"/>
    <p:sldId id="267" r:id="rId31"/>
    <p:sldId id="318" r:id="rId32"/>
    <p:sldId id="317" r:id="rId33"/>
    <p:sldId id="316" r:id="rId34"/>
    <p:sldId id="319" r:id="rId35"/>
    <p:sldId id="320" r:id="rId36"/>
    <p:sldId id="321" r:id="rId37"/>
    <p:sldId id="322" r:id="rId38"/>
    <p:sldId id="296" r:id="rId39"/>
    <p:sldId id="307" r:id="rId4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23" autoAdjust="0"/>
  </p:normalViewPr>
  <p:slideViewPr>
    <p:cSldViewPr>
      <p:cViewPr varScale="1">
        <p:scale>
          <a:sx n="80" d="100"/>
          <a:sy n="80" d="100"/>
        </p:scale>
        <p:origin x="15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026A8-E6F5-4B12-884D-4C8CD1DFC3ED}" type="datetimeFigureOut">
              <a:rPr lang="ca-ES" smtClean="0"/>
              <a:t>15/10/2018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7E597-5692-4642-997C-4949D3DB03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5068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7E597-5692-4642-997C-4949D3DB0369}" type="slidenum">
              <a:rPr lang="ca-ES" smtClean="0"/>
              <a:t>9</a:t>
            </a:fld>
            <a:endParaRPr 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E943-479D-42D1-9601-8EFA5ABC5EA1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4709-2B4F-4600-A8E9-BEAE43E66AC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E943-479D-42D1-9601-8EFA5ABC5EA1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4709-2B4F-4600-A8E9-BEAE43E66A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E943-479D-42D1-9601-8EFA5ABC5EA1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4709-2B4F-4600-A8E9-BEAE43E66A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2AE3-AAAD-4C45-ACF4-7222E2B0D984}" type="datetimeFigureOut">
              <a:rPr lang="ca-ES" smtClean="0"/>
              <a:t>15/10/2018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8F11-F5C5-4001-A1D0-3F693C986E7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2AE3-AAAD-4C45-ACF4-7222E2B0D984}" type="datetimeFigureOut">
              <a:rPr lang="ca-ES" smtClean="0"/>
              <a:t>15/10/2018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8F11-F5C5-4001-A1D0-3F693C986E7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2AE3-AAAD-4C45-ACF4-7222E2B0D984}" type="datetimeFigureOut">
              <a:rPr lang="ca-ES" smtClean="0"/>
              <a:t>15/10/2018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8F11-F5C5-4001-A1D0-3F693C986E7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2AE3-AAAD-4C45-ACF4-7222E2B0D984}" type="datetimeFigureOut">
              <a:rPr lang="ca-ES" smtClean="0"/>
              <a:t>15/10/2018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8F11-F5C5-4001-A1D0-3F693C986E7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2AE3-AAAD-4C45-ACF4-7222E2B0D984}" type="datetimeFigureOut">
              <a:rPr lang="ca-ES" smtClean="0"/>
              <a:t>15/10/2018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8F11-F5C5-4001-A1D0-3F693C986E7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2AE3-AAAD-4C45-ACF4-7222E2B0D984}" type="datetimeFigureOut">
              <a:rPr lang="ca-ES" smtClean="0"/>
              <a:t>15/10/2018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8F11-F5C5-4001-A1D0-3F693C986E7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2AE3-AAAD-4C45-ACF4-7222E2B0D984}" type="datetimeFigureOut">
              <a:rPr lang="ca-ES" smtClean="0"/>
              <a:t>15/10/2018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8F11-F5C5-4001-A1D0-3F693C986E7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2AE3-AAAD-4C45-ACF4-7222E2B0D984}" type="datetimeFigureOut">
              <a:rPr lang="ca-ES" smtClean="0"/>
              <a:t>15/10/2018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8F11-F5C5-4001-A1D0-3F693C986E7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E943-479D-42D1-9601-8EFA5ABC5EA1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4709-2B4F-4600-A8E9-BEAE43E66AC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2AE3-AAAD-4C45-ACF4-7222E2B0D984}" type="datetimeFigureOut">
              <a:rPr lang="ca-ES" smtClean="0"/>
              <a:t>15/10/2018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8F11-F5C5-4001-A1D0-3F693C986E7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2AE3-AAAD-4C45-ACF4-7222E2B0D984}" type="datetimeFigureOut">
              <a:rPr lang="ca-ES" smtClean="0"/>
              <a:t>15/10/2018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8F11-F5C5-4001-A1D0-3F693C986E7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2AE3-AAAD-4C45-ACF4-7222E2B0D984}" type="datetimeFigureOut">
              <a:rPr lang="ca-ES" smtClean="0"/>
              <a:t>15/10/2018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8F11-F5C5-4001-A1D0-3F693C986E7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2AE3-AAAD-4C45-ACF4-7222E2B0D984}" type="datetimeFigureOut">
              <a:rPr lang="ca-ES" smtClean="0"/>
              <a:t>15/10/2018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8F11-F5C5-4001-A1D0-3F693C986E72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E943-479D-42D1-9601-8EFA5ABC5EA1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4709-2B4F-4600-A8E9-BEAE43E66A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E943-479D-42D1-9601-8EFA5ABC5EA1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4709-2B4F-4600-A8E9-BEAE43E66AC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E943-479D-42D1-9601-8EFA5ABC5EA1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4709-2B4F-4600-A8E9-BEAE43E66AC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E943-479D-42D1-9601-8EFA5ABC5EA1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4709-2B4F-4600-A8E9-BEAE43E66A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E943-479D-42D1-9601-8EFA5ABC5EA1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4709-2B4F-4600-A8E9-BEAE43E66A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E943-479D-42D1-9601-8EFA5ABC5EA1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4709-2B4F-4600-A8E9-BEAE43E66A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E943-479D-42D1-9601-8EFA5ABC5EA1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4709-2B4F-4600-A8E9-BEAE43E66AC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A6E943-479D-42D1-9601-8EFA5ABC5EA1}" type="datetimeFigureOut">
              <a:rPr lang="es-ES" smtClean="0"/>
              <a:pPr/>
              <a:t>15/10/2018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434709-2B4F-4600-A8E9-BEAE43E66A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62AE3-AAAD-4C45-ACF4-7222E2B0D984}" type="datetimeFigureOut">
              <a:rPr lang="ca-ES" smtClean="0"/>
              <a:t>15/10/2018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E8F11-F5C5-4001-A1D0-3F693C986E72}" type="slidenum">
              <a:rPr lang="ca-ES" smtClean="0"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microsoft.com/office/2007/relationships/hdphoto" Target="../media/hdphoto3.wdp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microsoft.com/office/2007/relationships/hdphoto" Target="../media/hdphoto6.wdp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131840" y="5225599"/>
            <a:ext cx="5637010" cy="882119"/>
          </a:xfrm>
        </p:spPr>
        <p:txBody>
          <a:bodyPr/>
          <a:lstStyle/>
          <a:p>
            <a:pPr algn="r"/>
            <a:r>
              <a:rPr lang="es-ES" b="1" dirty="0">
                <a:solidFill>
                  <a:srgbClr val="0070C0"/>
                </a:solidFill>
              </a:rPr>
              <a:t>CURS 2018-19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1916832"/>
            <a:ext cx="8820472" cy="1793167"/>
          </a:xfrm>
        </p:spPr>
        <p:txBody>
          <a:bodyPr/>
          <a:lstStyle/>
          <a:p>
            <a:pPr marL="182880" indent="0">
              <a:buNone/>
            </a:pPr>
            <a:r>
              <a:rPr lang="es-ES" sz="6600" dirty="0">
                <a:solidFill>
                  <a:srgbClr val="0070C0"/>
                </a:solidFill>
              </a:rPr>
              <a:t>COMENCEM…</a:t>
            </a:r>
            <a:endParaRPr lang="es-ES" sz="6600" dirty="0">
              <a:latin typeface="Action Man Shad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39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lh3.googleusercontent.com/rShU8kTO5ULe8b6iRPJnEClDvaRNRZLAfbA5nuKhkVC0glOr6ngOyLjRqvZCJ7vR4ApuNQkNrmbOnBI3KivqV9MbD8WCkzeH-MRCxsp7qH7bximWx41QbzhUu1UsOSVE4RpjqNGeM03T8STF16Pc5XtWJPT8PJaRILoU0tHIUMDhChizEkX_JesufcRMo9cGen9cO2sYI0z3qnT4u01ysdU4CkbqrcO_tknl-kqyDsqybvtvdGxp4mVxyUvMcoASBSY8UZ9nW6z1hEN9q75ctDHC480Y7s9ELmkqEwKgFmYE91TckMZAr5TU2719Nkb8upUAapxu9YTJlVmwy37LCIl0M99VBpaW3YiyMDolhIm5dlLE-2mIIjqeTZvIKJTzhfJTlXic1l0oGFNLOZsZPY7afBQOV3ytDoBBGGl-kjDwIHJnqyrz2cYlrE97SJSYhP2UNaVe6gVfIASIqGhjIeDx5ChAlSkLE5VLFatXYfjYAL_MjgAeCuI8Z388BEPl_S1E3i9WCljH10ypGOM63NB9vE9rxc9NkOGzjgMNdJB0glWZXvYZuwrtyh_eiPB6TLo-u34jnaT5FWuJCA9ZVL3kpRT862jliC-tujQsxXWVJLPF1Gb95yPWYYkI4kU=w1113-h626-no"/>
          <p:cNvPicPr>
            <a:picLocks noChangeAspect="1" noChangeArrowheads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535">
            <a:off x="310077" y="338000"/>
            <a:ext cx="7724231" cy="4091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https://lh3.googleusercontent.com/lp2QwLiVpLhFlBD3eYt2K-NbexqdS-M-gMehYy-xOtycLODK2rgWFD2xDIUbpMWFYgqQKN2WMGJROqVReQDZ7G3OYjOfjH_Vl5Ygr9C-n3vyil2LxOLD-VdzUieoN3pIHtZd21oWS5QocGTapjfVI3HnNzao1bRm3QtjTMT-xWVejLbFE2HYvIUYEt96-9DgrF7AIPruvMAXZZZjJ84cmWkUBeGb6zICsK1aJU7lBl0rlMkhCYIsOkhUeaPpVXSAPn-AbIN7SCCWvBEN3msBQuK5LRrQGTy9nh0Q5uvo-0no_8MCTgTA8N4iGadul33kDCkRCaRrKqsJACnYqt72ln4vnawjXImiFJOl1UcSlNLwC4mfPyE9hGoTH7NjnNDtS8v5D2U47f_JVgvjQrzBQE1qwMyrg89EZero_XmF61Yv5QUlctDMyeeJaSa_Tp75w4aDjTCbrppqryJwi5thl8MHvJLq46hzSexqCN8T2qb95kqPUQO7hn-HI0_P4TiTP9dXJa3m39ZFuPeJoYRSM-_6kl6fQndKdCau_oDUBaDfqrt9bx74JbEIdYsapXkrru8LI4lvAinLHQ4t0AFXsVg8UQ588yTUR9d9LuC8bqNB2GvKS8R_Q3-3s3CRXt4=w1113-h626-n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265"/>
          <a:stretch>
            <a:fillRect/>
          </a:stretch>
        </p:blipFill>
        <p:spPr bwMode="auto">
          <a:xfrm>
            <a:off x="5399584" y="2780928"/>
            <a:ext cx="3744416" cy="42699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8" descr="https://lh3.googleusercontent.com/VsYzT6Mpfvvo2-xFCq2EfhZ9ij2CTmLoNH6Ng_Se39f8_dTdyPBwGe3m-cdww7QXe0k8bTHWTvUg6PEow6YYiwBHXhskFvQsz8K6L5Z_tyla4JoEnMzXpa3DjfxNpFycvRlP_XwqjxpctvRJQD5Fs0OwJuyUmJ4eHHJ5n6HwqdiqEvQ845iKL1MqNQoJb84IFA-iS2UHmt31XFWuGd8rWdnVLvfLDYqVbwNvyD9nj9ilXGQtzHYnAPLAKEE8gv6InP5B4eZCIj53y3BCtSxCTK5gRkorEL2ej9pOwG7NKWTrDy3BcQDSwJQnz5VhghkGs3RmAP-rHiB1igLSbCAZNCSbgj7TRptqSx93A6dGFP_mBsYtjOGmbYy0RhWxI2idIgSVVy0ufShbffcZoJ87IH-_trpveIqqiWuPkE8zCA6yioOO5M26JRXfFqSsjsxLeLQmTixoQUlfCcnXu-vFXC0AQWviPna_0X7BWNrc2TW9Wc9dfNKMU-9bCp-mBSui4HZxbkFNHW9zpkf31LhUtgSHfKHNlPPQa2q-Iv5YkAYnmLpQqMR3UcLqe1R0w1hwMQmY0Jlj9E_i0dtDgS7uHoBdNZJYQxpHtF4k99khDpCdE0Kv-D8x0n25-rk22po=w1113-h626-n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29"/>
          <a:stretch>
            <a:fillRect/>
          </a:stretch>
        </p:blipFill>
        <p:spPr bwMode="auto">
          <a:xfrm>
            <a:off x="2339752" y="4149080"/>
            <a:ext cx="2973204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017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lh3.googleusercontent.com/hhT2PLge_N5Id0_THIl2K9h8kTKzFr1ZD1bwvZivuo56pk_pr7J9Ubas4d_bF7I3_hALj54MBbqm5ZXzSGNNC4GWkS63jYSOGBEWXwhF_jMzPhHi37lp_4UOZdvx6DnNac5nCL1nXCp70WNkgzQmXAUGFxJZdE8dg0fCPJtYYcsypVnqy6zL8fo5D8vdHXXhYkMKeabMgSqMNSQyMGF4_IMP4aINvRAiwapFH5O7SXgE6EEO-8DKPqO1F_r0bvQUIP9EbJBkM_VBhAWWK4Nmkq9pxLZ2S_-q7RYmv-uAWFZhf8jj47Pn2NJZ3NZG99BNr4doE4nlXENLSrIvwA3q8JcZYITxeo3CH03JpTu3Ph78se8B8PstdkmcPW1-hiFpnDaNO6Jk8jYF9etpCm1LQ36TxhdCOGWcFov5Rdwt9I6n595MRJtsUh-Rnk5Lram6QKGbPmHDXKCvo6R2dOKzQrCB2h7xDQ6Uy28yPMjRyVk3KcH6nkd_2KjnqH3tGXVzSS1afXzg27XKW-J5h0cRTxVrviL6E1D0tbx3iyETcN8jrOSUdASr4djCfSSL-60kdBJDtpDhPFWEapn1qGWygAm2tOSXopogsgMOhqqa3-U6z54-zT7OouHbwAW-5xo=w1113-h626-n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92141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7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lh3.googleusercontent.com/d-enYHYERIygQZAotdhQ6KDcDE3YGq1eUpFwEZxLTts2DGSxMN8ZKOUmR0gB1etJyhnGTxtcL0y9Ji4aRRK0_NgmHpiHsjRfuAhivo76H0Y1kl0WJVvNfhxOz8m94zYMqGXO29JXRnyYAu9CFRhT0ZVFrHiPEBMm-GmeH0jMpNmc3I19XSRm0cLk-Ffu-KjzBXeiRXYbEknbXZmJeAYmvNSzeI_GKeHoAgEOPPtuHznu1aGvreuvlSZ2y7PsOUXrkRAzdSoiV_3zAB_C1unyHDKsPrWkdDtnwbKOpCwb60hi8f0n263iFLc5Wm77ZfjUo0hsTfqfDGyme8iTuDhIUU9WDYHvJrh-5ytATknjnLpvWWXiPwQcIZUA3xzzNnV-FT-1fj5XDgLJy1p0Tu94wS1PKSTBquRaZmq4LLRBSL36xR3jgLkkWfjOEqggTLfJAsCcgNLt2G5-s79RygFcXgulubXXTNRUwbv-wmtABIIIgpBiMAyBOuZ8OQZHCFcTpv2m2mibmzPz9pF50neUvVm2GkW0I6JppjovlzCxXkEICwJIXaUUiDZW-geXRwCGsQ6wFuwLT9cL0umhvx2u3PXFwbIiHA2uKmXtbKTp4PS6M8GPUNiLazojYtOz0Yg=w1113-h626-n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124530"/>
            <a:ext cx="7947210" cy="3960440"/>
          </a:xfrm>
          <a:prstGeom prst="rect">
            <a:avLst/>
          </a:prstGeom>
          <a:noFill/>
        </p:spPr>
      </p:pic>
      <p:pic>
        <p:nvPicPr>
          <p:cNvPr id="11" name="Picture 6" descr="https://lh3.googleusercontent.com/2d26oFdxlGZGzBY5vQQA0kD9QjilLcKgVrhDep318bDik18Fb3tArmPjc79g2HzdUOYBPGRFddZW__9YBMbFzvWdleS4GHBi45kMrUxV7qjkzLUMXNxHj8bJSznXvgkN_lEVnOhcMIRvHdpgyaGQaNNqutpt7-3UkfUTWaOVjGoxGdv-ISrE92LuyZYwDoAZZSZV-N3SXV730Xoong9J4A1W1Mya6MdWnK80oq0J7wsHtS1KckKkbuw5gEDIvX2glnlRgR_0Fj4x_28nrG-fFDbV1tKM9owdL5ZISbWHo5jxrMoQ6uuTz4nj0wzQSwyczOi9_d2SbwEtNrzSYFJ-a5VExmtR4pe74z_INf76BFfcj96mRnTvogt07GQTkpVL5Bpw4Pj5sDK1kZ3rzwKEJhkQ7rqgPrci_rD3ElFgJNBKCUiN4AosXDSmEGYu4ms6H1JFtCgcNRNQ64NnzaP_XW4zmgm0H_Ufc2FOVpw0SausImtAGJgjk0wG5mqsMdfaKjsDi5ODL5LPz1qf8Mq9zqS4eRwxsy6WveE9Icc88_1cziTS3ebbCGtEvIh3yzpQEVHNkcx6N2tR_yYmM5PzmlWJRXxsgOlWHwelWnKpdFPxDHXS6ykxJE2fbLYdiyk=w1113-h626-no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67065">
            <a:off x="3953515" y="3738324"/>
            <a:ext cx="5040560" cy="2882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AutoShape 2" descr="https://lh3.googleusercontent.com/qjLMdjGO1EK1A7Gq9yL1CZwMOIAWGdinzfDBnF-aQjM4k8k_lZfZ2LzsX1eTOlGfhfTn4S9UjbAVvUpcy8FZDKQwVErG5fadBcSFwcuQWX9P_dbmJIe5alpLyC6SIxTTy0n9l2TCJj7WmYPxAaMt3Z_x3x65xV-UG6CW3VpcIFr8UgzZkkxKcwYgV5hqiDSIwdOquLJ6cjRf5sjA144FT6TFcSPpg_43zmqYbdAWlr-2LaaHp-P-WsW_12rVGLFWPfQ7x7QMKsF0n-DOqdESr4scoruSRzaWhv4cvUDkDD3zgOCDAziyAmnyy7wX1D3XkeQwJqpXaHvGrk8K3hbjtgxRHRj_Xu3uWsyqhPYLhWBOpg7W7zxTlEb-v0P7oN0lPKoh34uTtYrStdTDTcq4d1RdGU2v8f4-aFwl1SmyCA5Vw2MiCJ_4U7VHlmk_2q1zZVv2m3RUpv7wC8lLUWiKgmrQiCgnBh-c78iL-TdWVsRw5ESzeF98f-8Qkw7Oruxrj_JvG9F3AfR-IvjTx6boZDRAPDZDgpnnuY2p9q3OCx2gthw6vzpZ_pOFIfOlp8InKzfRKTeARHyRtzXb33myV3mMVh42SPzSXwqExUselorsdiVmZmL7plHtLxjlcFM=w1380-h776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7634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lh3.googleusercontent.com/OLNvH9LsVLJQsMD6FAnQyPecyPD7TfRuH0w64OIFQMSGLR7GOv5Prk2H2HQRjHWWnnpabzXSU0qi7EeG4gQYelKkOCwpX7UowQ4D_OdeskP5OjRUD189QaWXbW9AQGALR-FgQMsGO70omLilSZYaHLbs3iGKA-FKuBDAeKqnNR9ME0J3ygUot7Q8nd6Krc-UnRB153m_yeE39yoid_YtfhA657reg4UJ2c3Dw-tftwkx_ibajxDuZTbMReoghZZWIzfOgBwd-O-tNs_PSTfsAImD9uih7vLKaTQRjUtJgzkrJLudcp_AtlGvlPqQAODZnYTckzwtae2uGeATG8O1U7zfFsqVUQDZN_Jy98LW2wPUpkeP77SFYfyA-zkLpvNIvFi9J1HQslhUuDzOaHX5huNfA3zsAaoZmGhkxU-vAiIwhRQj3CyRJ7Rcojjhtx-3pvuAxSAqdMMaPRvT9gqRWh9VAF4GX0SB7LPRMvrOwTXJsrI82WEMWw_Vq8Le0xW3yT9oepDYbaNEWlh5B7j1NDQok9N2aRfl0Yfo-dta6hXRCX0gkQXMn1Q5JGfT81RjfYS6TQfysnJ9uSALsl789qha3dCIMqVMUO9nh0C74qRhh4Cscq_YlbzzEjRyTb4=w1113-h626-no"/>
          <p:cNvPicPr>
            <a:picLocks noChangeAspect="1" noChangeArrowheads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447822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https://lh3.googleusercontent.com/89fV8qG6rxPX5bSc8KFgvsjLITkZCBjYkI7lqxeMWtwBt5dKSBkcrA1ZN6X3WXYegeNCDiJPbmNzz2bi9vUvj7P9T0Pz7HKsUuSSAGF4zqZhS_mgoUtRMRedAIx_Z7nw3UjjZxpcvqCF2dKg96JjPyx7Ot2ZuL59CI-eORJedsaG32oNfzGvLn0cPb_kCO0C026LqRdBdYmlsR7M1lvuh9exRIjcax4iqxEB-0XK3tebZs1UyvLsu_o3vcquHwI3IqfjHfqopBeemGqDg5ZWpB53jq-T_u1j6oH6M3hcR84VgURqK9941Y8I_WxPv75VA-yUuyzM58aIEi-YQkMqBDlPFt3SKFeOtg7P2YXDqLSaCFY3-zeIlmKU9N9SE1c7NwXKVCmT8rdQkU4wvIw1e15BNp0m8ILxh0mTrJKOJ6tr-iLuWdKrw5drrm399u96gmSjQh828O34p4nHZjcyAzUYCNBKAHxCNUbXKkkcXNEkwtkOVZ5HAzO97GSxjos6_metz15ZpVqh9VL5_Z9022j-ppRAd96_ESyK8iK65kc-U0aiPBL6AGzjjNNXbG36X-Qr9pprXF7gie23JAwJWZwW98hPI2AY5wBIz-5deCuF6T3epkUi31FwubyP-g8=w835-h626-n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06406">
            <a:off x="1466182" y="2837375"/>
            <a:ext cx="3497506" cy="3764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194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lh3.googleusercontent.com/VaJsoUYYqX6KoyLnXiht6wo0qCeuVSsX8pxVvJ9PNjm0ZUvtBrxQB-WK-q9J8q6ICs3dcm6OnFVyi5RIIUZJNr3arMaY5LYJcgdzI1z2-w1Yw6PUW4cL3cRim472l54gVWSs7nSHHNGLSObpe2eMnlI7dE-N5JUfNrM5Jf7IvOrRXarf7fWLW23MWW_zzm6hClGFTeIjGcRL02nZmq5Ue3bn4WT3l1b7WXs0Zaqgo0Z17uU3iJ1T3eEbWOm2iVWPDtR7Kp0hfjzR0BK4fUC1OywS-t0DuF704qRnChN6wpAwkbnAMepmYD983Zr7olEgFYjpNgr_UseXA8AuhdzYNdJuHimgbR-mbcwlblGZ4ywDiRk-pFizVs5YlN5KHiAwg7V4i-8bFZsfGhz2OcqlM3yWCo9OVdHW6VT1P_IEJ5B9whBiWbuzA6Cod-I-D84flp98amXSpm2JCahubljlPnsMpbOlSupL_kPm54z7lroix2n6oBmnjFkUtih4IKPMFqKJ6-xxU-8ppdqwkpcTGW0z1aotB1S2WGu_4-No5PC7eTvbNWQ9WvZOfQvrsuzqKAvo_TgC9g0Bj-pMPdifWmzJydOITB-qeKuZnZ-RMM-X7b-Lk4ScbRAdi88EiLU=w1113-h626-n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6" b="-12"/>
          <a:stretch>
            <a:fillRect/>
          </a:stretch>
        </p:blipFill>
        <p:spPr bwMode="auto">
          <a:xfrm>
            <a:off x="323528" y="3429000"/>
            <a:ext cx="4124806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6" name="Picture 4" descr="https://lh3.googleusercontent.com/8iunaxAAHMZ502ygY-rLJsUM3ffBKf_Y-0c8vr4xZwm8k-ht__Sq4hrmiWEafsQ1egxGkcFDiXydloNapI3xvFEbrUoxdHaw21h40SfjH_MsNGiGJeGfBlhiNzPGWbvXo0nFaEY9bqUBJdBSFxeTWUB9s-lEmMgV6Fyaqp2yGrcqiAJ8EPUouJpLaU8cRaWOImwYQliWI1LrCQhEXRt73mbX9LhRZDcSVSYu__kvABTP0dHKqFT6fiSwDXsdipBenA_56zSsLfyh4iz9SG_O7YG-lH7L4Ig6liawjugRyKgjCDL5O2vjvlrxErcCYKIuWuyN6j3QxPp1nZxlHX-E5_5-LtyKK6TNDd1SkPLB2woJwRwHysnQAT71AJEquHt1XlcOmIa0qtir4SNcDnMQQSWl6UmawFmg8vAgsnCGvxhxCQbDuLaZ8dlZViW01UB636mTLQrxCVBBmESz3X5jYd3x6GQQGr3Nv5cJsIyRAGr-XW1MzGwvfDA66OO8PpUHyN4c_7h9n8_c9D4FFITGuBNWyfJuwOvAPO0U23jV9Vsx1-Izda3dUXyIYnMu0oRgUby9U62faui4h7p0vH2ESnuz-ihX6ls5L91hL2pQ-pn-C2YLsVXNF1DjAQ3gafQ=w1113-h626-n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34803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8" name="Picture 6" descr="https://lh3.googleusercontent.com/xfSri_Sg16vPOByu3rGfPOnuGSkOyRY0PlaXRqM-u6Ntnx4920HJ00ULODbPeIUYP-idmF4axQHwEOOc3GCsSv8ia2WSug6FVRtti7djVfgS9nWWvDe-Vzb6RGyZGUrGJgIor-7jFBEIQ9Cj9oKmDv-ZGg3ijXQhP02g3qjSQBVfcH88K9huzj8FxTATsmGrVaZQwyyV8hnsuM5qKYu1FJGe7EbxKP089iI0VU3Pi02iu0RoCjaGpgAtbVAF5mFkj2qZZSYjD0tBzuVGqJGdFM5pQkq67hOjd6GzOHrIXTfuB0RfXGpZ5plauXyod35xlo1JqIrrbOx35jzlgMGbVFsKMOFYtU7L4k4Co8avE8hQZiMPXtGQaOAkq8IFB9aJunWLMdpjQoWKp90xqZ_QkB9oxfsaDhyu6QH-PoGa9VUOPjahHcpv7SoGdIeCYoRF2fva0xAKpHhzE5nniSW_SPMq4qwdm9Pf8-lLwQadeBOkOveN5J8Kq3ZnmzTicJewSiz-QKqSdO8j8gZLE53vIf_1rF3rA4Zlqw0dDCpsQQrtJac64pEON0w-ofSkT4jsnr2r8cBV2YBaYXrWh-GOxr-pUmtkaWsAkBf85IMJIQCNN0qG85fzFi_Rrj2F0Ng=w1113-h626-n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435291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40" name="Picture 8" descr="https://lh3.googleusercontent.com/_FXVDVxCBtgpLr380XdZkjgaWaxB6ItDvdo6-PMpuCd9UyGZl8xH0-rFSCr68c8rw7UOEfo2jMk2s9996oO6bLsv5jQDQ5hvoptOhoo5T8aPlyBjLAdryKPGnS7eLkPq6-9uZGcpfeBzwtW6v6OnTpxCtwgc0worodK5RZfmZoCUPh2ZtwbRpngXkaoPE0vSoL9UM5ypCDEG8fXOSTWVBL4UQq5RYB_svGWEooHND9UDOaPpWfv_bXQIzL3q8VEyrj1G3IXV_D4AaBQWBT2AmxdPK8DKLG82io0Ysqd4LHJA5EIpL_uqXayKz58OAEP-W7KGMQBWP962iJynZnWCkc9loYgWOkkenf3Jm4FwwWkSIkSmrl7vK90S4fv6_pBltRsgXj3tDDgYIIUKFjBzPBMxDJdQ1lFn301qipHQSteLRW7PGfoDct2kTG_QqLZey5voPIFjLSYXPqAfnP51brYQb3PuHS-cnZt9ScuVtrSINIdlevfLqsMq4ZoITTkRgPYa-EUDp7vYOvqsz44hlGIay46icTgLtU5l_25eWHk6Ao0BLisND5CuBfo0hKBdR5halmajk2g7prYCnFJNnM3b9ipiMaKDSVohaQp3mWisugn9hGGkK_0ychFdxyk=w1113-h626-n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4073595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lh3.googleusercontent.com/QHKYOwpZC2qFim88wb7xZBlbZQuuKxRXFonNnGmDOc5hwRCjO9Y3CGE41FYpJS7TieUK75eLqBJCYaIMI5QpuQwd6Rgpgbv0cKW54x15jmyGEZiXYpKxJte4jFQwFg0yF09aZiQJHgFpHhET9g4AJzwNWT3t3lu5f_dvxZbmZKeiK2Kz9kD8gGbwqnyigYnI1-_I5rmSnb7ltjpgStnuGyjrGgNqeD79msMva_cTt0IfuZh3d41Q_iib9eM1w9IdbCENCBINFx_OPQprkpun8wihtotRtDzrXMm077JtuEGINWGPX4eU8029_GE5ptZ0m4aX2loLgp7iqVlqGx26lvFY9vauV_fyqYoU8CZkbZERJOwG5CpQ_fs-mqu_0H9PBIz7FCgUyFgZB02LjHn50h3714ujyRyxwMLQC49fsnoXves3RJk5g4O2bf21rgyilFMbLs_flswvN0q9QyvL3oyYYGKGjq93Lf-LkBuJ8rMb2Bv7HT5dKIohGe3ZyvRn3VQnWzVA6Af1lTlVMZ71nSJTgFOgSavLHX_VtGhr_4aO8SZ0DBS3JACgsp_T6lVB_yVszkQlAB7ay3VFugvIHApc8CGw0pLTf4j8fZEUIpl0nHlos86jJ7LiSEkAfGE=w1113-h626-n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4320480" cy="2189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 descr="https://lh3.googleusercontent.com/Q65g54AyNMUOX7S7CoG9D1gFU2mjbUcM-2CqZTqTlK408uazfMhSra7Q5cvVDZlmouCl5kK3n3csS9QgF-nk1CXwTIGPHzer5wzikqqrQp5ZjpwRDrDXqxAlfV0-x_VbXMjB-XCTEUpC4nBt2ROgYOiqgT9yNP08RD-Q7VQwMDUH1YC_8rYIdC3O5AqR9UqnVL447oa6m1DAZ87_a8BI1ytr6GgTMNh7rLJliJWLBudKPZNSgc0cgpVMQNqPd1gBEurkNpAwAVVfJdnAFRqi3fP62aJjQXSI38igIwdHQVtMnQyBKhW3Iifbi08m_hgP4kJCIbgGU830Yy5H32iPGiyWg--KYDjlXVKhaJJiG7LV8tn_Bc3ekRNvoW_y7Up-PCb599yPFOir38ie8s-n6K52SjcUVpaH_Id_jNPpUi-c_7EhAYwqGktXPj2UaUJkHKKS3lqKvOXImvtz48M8vQ366mEB2LOl_vxXqsnjb-LDRtFv8liu6cFA8EXDKLvMXPoVQNFxnYbocCrtf-DAMZQ_QUVbPJotMz_3B0z6H1anRAwZY4SGEdEiUQ8-8OqEG_3SbrHPutD86aQ49vR895pEZb6gadrVIPHbn4i9uuC6n6_CU5aUYX9qX3b926E=w1113-h626-n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180697"/>
            <a:ext cx="4032448" cy="2632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4" name="Picture 6" descr="https://lh3.googleusercontent.com/9C9dLMR3L0uG25jFopsccfo_BoUb3Towo7hQtOlbUyNE2g60HFvPp_FnvlZj285e_YpSsg4MJGUyWsxIT39_OASvShj2ckRjElXgj6P8yOzB79-HQx9d80Iu74_bdjMMRBsjC6aCCD2FcVRAxMjUx252fUkX95h9frSYJISUvl0R5ptSDVqb_M1damsc_gkNnmcv7wcJLWN-g_bHFbhipPfAiTJB9Nx6itWVPgmIXnKWJZNXn3zakl_AP-veB5t-GDIbltcvBD2rUD3pcE2VkTZcl_pIsZy8-I20NRf4UuioRU4XyitOm5TOhUDTlikB2Z_h7XHkWdbgbP-7pwWBjGjluTFT7W0ocsOssqjhs0ZyiIxe2ycQ4WcMrTy0gHgIq7wQnlUANzKjPwbkgEtxQrZuIjLQG9l0WO-JwzqeeDQ62IfBpeCkN9xr8fn7WUq8WAEkI5Xb0wEH4HXsUJXVDSzGyIA4YxqTIWSYctP7lr3NRfzwspddddpm1XwFbedaZKrM6p02tm1h4ZAgVG0bMsP2X9gFVXFLCsX3XNwS_lYxk3ibX7rQtAzwlFJtApEu-PXIOBup55ttYPTsT4-uMkZXTYedJuicxMyrM_bFq68p16JDpevJQXdV54R2FD8=w1113-h626-n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4416529" cy="2484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6" name="Picture 8" descr="https://lh3.googleusercontent.com/MCmqstukebJLmKNRFb0k-2vm3yCbniA3atrmPKW96SsRS56WAwpydeVSM1plM08Ct767osyFWa9iRp7GZs7OZh3rRq6I3mPkKcA8qXrVRjzQtdueDfQmMuRCcPSAJ7eZCRgvMSgiot4dEgffx4cqYVfKDEwPnqxoRcmcMZ8WzcXJyh16ZUkSebxniMbZARkZ7Xlfvx9JHspzRoYJyWHGkMWzmD50QNtvk3QLKCNdH4WdjrhMEJoKTm64oRMN41wfmAmhCdsZLL22O25RjJSX_DrYjN5vV0cAPau-ZuYHIyjzm2NVkawF2olfv_CPSrgAqA9UOQpqBVz3PknJHPxTsm0NY6pC-vx_CrtSHOq1PU_dkVeoOpcCB1kQG3pxtIzLVhr2i99dztHQb_62GIJw9slUHayf_5oCKjtNHSB8BdYK9hcwxNa4rYROVHK0F7M6nW79UowVymf7oO7oty9SIFUBeJUyDWA777W4GrEk19cVBXDJvVCm7W7Q3XW8SJO1529Bjts6mdByujuD-JtKWz5twY7pSFA0Yft0NAnbmhkRNVwdEXlAeM38RwyT9kGomup_NjuzsQL_AhVC6kr5v--M2mBpndlH-ihDsWnK3vyK7gIWbueZLYjHP21AXxk=w1113-h626-n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3573016"/>
            <a:ext cx="4104457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6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lh3.googleusercontent.com/IHfsbA15F-28QFXVxsVXf1HDfC1WTkc8T0kw_uPaF56PZKX8YuF-2XZqc8SrUVBQz9NTAkN3RescPPghYQdxnlLU0ZTzW1E5tUtjNshPzA7NZSNwT2GWbR6khqEoXRMN6HIf9CGnYcFV6cFuZDs691P43vmpNf8zEkbhny6zfBGQwye0uEzMkawTtOqfrdNj2U7JeeRMwp5c-L9TXZWFvvoyOtb_q_Zmqkb0Q1CUH8wteFG19ieEJRc7r78Q9Ozj49xGj1zEjQ_CiaJInVs-WgrsVMqllWE6cwpqxcSSnwXdr3bFesqppVTHRQzOnY3v4K52RkfeuBZdJvT3cxmfyGY5VaGdlmSXel2s1FWc9UsrhrWebbJ5e0Ocl4cigmu1U4kn72Xhj8PeaAl1H1pBRr8vEp0IEJsexjDCmm6t7tz13aMoMPcdmSClp3lJ5FnDeX23Yr8TsloLY8iVOH4axhAIS4yhjwY5J9xsUw3fmJF4fL8q9mUCtTdmI6mqzdbc5GDccaqMyz__WrrM09LMv66h4z4jznp6E6fC1R-jOosUUtFI1GPg1fQgDRNwo2YchvKCBN5FKTM2RFjvISqdIh8krsDRbHABFlEJP1LzrP_KsZ6Tv-oYK0CIpPeVsXk=w835-h626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53375" cy="596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15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lh3.googleusercontent.com/LHv5gP9bLNuc2nwGbZdlnRaYeNjkQWjKxBqek6YHj-OCccU_aJF1r-MgJRP9I1s8pkWa-R7kt2EaD5GHFQMfQ-g4QfMGfVG9sIM0qBsNTVWwkfngYsJWAfBRBdcl5bYpa9zwk2-_x96F9NCXoUfWZp2x15JMFuW2UuW2R-dEAbeGBsfMJu0tBibx2c_nb8Oo_trmOi-nQTZJRRG3X0N5_Hises6lU_6Y6vW9ICHX2TLdnvlB-JGfueFsqu54J0VECykb8C-UMVC_lYzEwWHf63HdLAiLNKyJ6WPOOxThhN-W2WX9g6cty7wCqPP_WwOcYChVPVAoYiUcE5eeG5I5iCrkYqUu-zOvhyN7yVASemGq8_aGhvEiKon98y51hQsEIFT3DdLjqp_X-DaR2tJtjJLluE5A0IU-d1X9xj151Sh7oNJkf-J7Rkw1OI0hHZbOSvwjEWGAE0p4YiMSBEuX0lkzs7Gj2xQDjGtfgZbcIpG-pOoqo6jsglFT-P-eMz7ypQoUbe4bEc9ghh2KYfV8qVAJqkC3xxCv_B8LVi1JJ9N_R9C6qSVMW6bsFr-JjP9uc-605G6S2NckCrAcU4AgO1e2d3rqcQk2dd6Ih5MfoLHR0TYZmcAc7TQm4SCC3kU=w835-h626-n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606117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10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lh3.googleusercontent.com/6LNAzLD3SpoUmSgzOSjnqIo1k45T9-rSg2fodyhL9pwdt0zqWMV_kILiR4tHZPmFE383tGyzPY2O7N-FtTlYUM0NsfE1MiUGIdpToEav3DQ3CjJQ9FgLiP4S7qqgnw4EYlRUUIQ83hCexB8sDExjDmKQYGrdSbr8flqQIy6aasTsn7MUHAV2znlG87ZZfTS4T3YaVG2sWpICTJjR6T47QdrxUR1NINgbnNnwdhT83jpUsZGKmozz5nQxuMbS_YJewU8qrIoqIfYv9O87dp3QkZVB5_hbcZvxhHgqbhMOeTe8B6GmiQEPuWnacntGJKj6QHtRVZu1Az8KPo4qsVG6947-Wz0ZAwdTShrFmtIdjw-uohT2dWr7ITCn-j3m-mCowOMKh1diq9LjD-pq85t2YNlBAovNkTVpb6Nl4UN-Z8PUEpi_fJmoVVQUTVcyr6ryi3PTzooXcq2nzSj8-GFh0ZFh07MXUQLlhPQOW73IFSzkB0htuFSEjl60XBJ_UTXKnmYr1pL2nVPrte9-AM3o2KYXAVCWBXMduhq0uAVdydEUtyqcoTyqqi3LTVwGPBThk0Dy5fixDLBtIihBM-C_Z_rMGVi9cqZLD8ywGA17ExEQIvilNonGtgpGHrluaFk=w1113-h626-n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77728" cy="4936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941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lh3.googleusercontent.com/_ZET7B-uV1e7_56ssobzP9GEVQrjeW4iANWkBRCmdmPHAs8HA2i6Y6ny28vWyztA_ynA5zYVnD2Voath2oGhY10GG5zwmfolKmq6D4XDCyS6cl-ANQixcuOGB75XOxa_ZnF2_FfyB47epRgnMUE5eHUMoNYS1pgmmcpO_AHZgKD6iYJUzlOA4XDvDZ8htzZV1lTfLmqMH6mR1H52z23zmd3ykE98KZnwcxNmx6CqEeSZtk4OK1AqKGz3cOpI_HjJfCbBUSYLanBFACuxdnPEkm_89EMw-VEg1sgj_qrXX-v0CPiMDoVtAfxZg8LxsBxcJeZzK2oOIlbxuCnM7FOobNkuBBg-ydZhyHJyk0u-PaYO7ajYFdajTkO1kqXl79C3VFiHgzQlyNCUePBfjWtk7AMHzXQ16b30EUB9VWGmMv057NxSpRkv3Bdr4prSI1IkATeJwqQ_BwQAkpooE9CnunXZzNCO6j4CAQD6h9w8QLHjRRj3it5vj0Dfk4ogTbeDnAg-J6adkZmVScVYLAphdOQjDJ6iateq49u_T1z8vZGAlN3vDqueQEH-pw-oxN1aqZjzRwWYNyZ3DrWuqjLmS0oII9UGkpzVhnLeNYKnfSRpkqUYsmjtenQ-zzZGChU=w1113-h626-no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08822"/>
            <a:ext cx="4680520" cy="1999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19" y="2240537"/>
            <a:ext cx="8673507" cy="4420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s://lh3.googleusercontent.com/SoY_TXvSFZXVkrOs3UAEr0T2UZCHksSjpIcJbRN5gV_NbH772whLQr7ow-lggvXx4XcLZzg5Fouavhjt7L1yXI8tUUhja-L8g91w0FObvJC1hRd34kL1LqdY_Z6aAvEZSL3G01ftHMJFJNjxySYQVL4j5k7zeXebZhLQDPsWCpat-T21nZIW4bv-iF4pbqmGiMG_7PbF7dsJjEIg-SaD8vci6fI7DBTxDv2A3gf6Mf8QVx3lj94iXQBOUCcjK4VnnD2Fg5wRIDXMxH5AvTmSzYF236qaKls4AUSyAuB6pBzWX0gCR_LZ8waQTmrBDyI47wvJVcWNo8s8fHLco6nNDCEUSpLjZPLJILtNJbRO_hBfOmGx7p-ZtxfgVKYemzvSF9mssFhWmOmpdGegGbNffK-3XNWFW4mcXARtqJZ9bv7i5jI0ZWdGYt_4fC4ItE4Yzt_veCRJY-sqqOjNmJZwmETJNTMnK_eFTlurJ0UluN3g2eTCPQ3Hk28N8H20rBLMsP5eFF5fkYX1DVM7XBaw-9xZp67xWdwPWLwGjy7fiyAU_tnQ8CnKK-5UcIF7SkWv2D0UxWhCeeRQsmObo25pW-mYKExC71VBbscCzgKrHv-H6ELlRBTW3Uy3CYhYE5o=w1113-h626-no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42142">
            <a:off x="6273332" y="345015"/>
            <a:ext cx="2565074" cy="193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106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1" descr="F:\P3 - Pops\Projecte - Pop\imat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636912"/>
            <a:ext cx="4615126" cy="3997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tge 3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44539">
            <a:off x="104045" y="2655236"/>
            <a:ext cx="4846064" cy="4005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3059832" y="0"/>
            <a:ext cx="410445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9900" dirty="0">
                <a:solidFill>
                  <a:srgbClr val="0070C0"/>
                </a:solidFill>
                <a:latin typeface="+mj-lt"/>
              </a:rPr>
              <a:t>P4</a:t>
            </a:r>
            <a:endParaRPr lang="ca-ES" sz="36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969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lh3.googleusercontent.com/mbgbB2aby7siPYCcpG0FlQ2dhQE93Han3InOgflDoA10nzpD2z3WqTDaflG74xoIq8x1H5oOzpyXu7j355j4-5WQ1S00WGbL-AY1LZE-TQDH7M670jOtLtOGkgv8Y3T1PX_24eBV8uoLWjKTd1wzdH-eWdLm9OqomdWZm8hE3l7EF5JLeWW9A9-TmY6LFyJ5XDC0zbQ0QSoKcs-F5SFcXNkbcubsjTzXBGzQZDUgs5IJbRr_lHuDrRUzhswC9VAZLafEMVcnmRFJg3ECkh0NJ0tbMJQNZK47MOEDaoJjIIdJC7z6zxgYB-kSnkRGJ1Vy1eEk_p6lA-ulTkGCIZeVshst94puF0Px00kT7F3cXzH3CI8p7FcTETEiovKWpWQxBaTPBHW5-ZLzT14RhneJfSqKAtomhiQ7a2Y1LQBIaP3bh2ETyonOUTCCR7SRkRJEHzLGOHD4v0gdJXFw-2zFajq_a7IVjOWujaCOt1-sEnAemnlR9JUMvP1Gh_9Rnsrj_idEoJsjFDZqly2SgP6cr1DO8GUxx4jqybFpk-e3XVChSZ08O9cOhBhEecfHdUwyW5ZgMZQuIywiqdGw03wn1q-OjBVSK2wM0cQCfspU335RHiC263EaxhyD_YCuOWI=w835-h626-n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0200">
            <a:off x="551074" y="422692"/>
            <a:ext cx="5208502" cy="3904817"/>
          </a:xfrm>
          <a:prstGeom prst="rect">
            <a:avLst/>
          </a:prstGeom>
          <a:noFill/>
        </p:spPr>
      </p:pic>
      <p:pic>
        <p:nvPicPr>
          <p:cNvPr id="18436" name="Picture 4" descr="https://lh3.googleusercontent.com/k4QIaXQIwYvJ-nhsFuoEYesNEnkoFv0VZ1P3fVe7sm_muwF3Eh5ez_bvoAaVfIrKtGarU0Za0omXZchHYM-eQ3Du46q5c7F5kjB8jL4gyD0m6WttlfHd09uTlAukkr5I2nPN4bTX1TTaospIRSnz90jKKNiWTSbccEKa_Q8i2HMi0UlxDXLWR4o-YzgT4FCGxfhtpgVstUbu7eSMdGimq1wauj9bjxPMr5J4BajvOvL_DQlk2AGK4ZcPFvb7OZ14J0MtKdJEaGdr0cPEinw9OprgQzyKKMqAF2sYoM3us14EYqWLOtnvmkq_GlftFLjAAh9JuviPLuGJxA95Mx1GgXnXyMemMhSW6ngwcRic-4fqHBdm_SBfEZT84ABqlBlFZrxdBsIyD3Kh19iFFof0TeYtjfarGEldGwwIh6fgB204-t1HIvdyutzsNVhaW7DbnEjXq0eBZYV4rGoCe0yV2ZTF5MRp-6vKULmq0KTwA79WjgPsCTr2CzNEe__kwVzg-c7cQdVElfu2EYK--hBGILRfA_JWyrQDOpP9GqUoUb7Afsx004_r9Pno1Tq6THU22JECQ1opkgV145pYUx9D4phAJSiIh3GnZdV0Nm-3viqRaWPxYmlCdu8MktWF7EA=w835-h626-n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3120">
            <a:off x="4190031" y="2947518"/>
            <a:ext cx="4591660" cy="3442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867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h3.googleusercontent.com/noW_OjAJID2RDHGjfJsSZ2xvYwMJUYqeoOwOdtfun_z8V06V4DoJRDgOMvADDLYZXt6OArvlEND2Ogb9gbMkgkxxVrPfiotin1oQtzXbfQSsXrckylYTUEeagoohlRheTToP6fVX0rmqtkHXoeKrnG5dr7UAEZZzY-ybyvsbCDOze350-Fvre2FF3AjRs8lRoRrhBZ3HyBC3fTxdGfsXqsaALfJ5-FkaJNMzQummOBd7haiG6Q_piLjMvJW4nb99KPCxZeb5AVqm173ozYwukd9fhY5WLjlsEX8BebIsBC2I_CBpyoMiAlWiLb61YZsBgn9QwO3nd_nbPHBJVbhvDjuKiCHX2YAHvOVXPS8zRS0-cOvrRB9voCF6NkaS93xxDtOSLYpmwuTEchV0ZgZUvWihKGOEoDj0ZOhxBalxpWuZRq8GhxxwpugtzJncp4XAzKZnmw85jgmueBK75mqmR09xFQzAx7bqriFfYz1dFFdxiCuXWUH5vreO3ht2AgJht5WDPJNGMO0lLwyoNimSu17xFazn0qda-FpWSYjkj2sYP2TLC8HVeTH1RtnWDILT-aI6CIlmaoo6xuNDKRLAnu09ENc6QVTiopqit9HvAv3bBYzQ3LFMSacJGna3Ev8=w1380-h776-n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39962">
            <a:off x="3428329" y="3161317"/>
            <a:ext cx="5133760" cy="3264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3.googleusercontent.com/4IvslZlYJke56St5QQmWhtLuHZP2JK-x2fdfSxBUlqIytQSeusRpvHzrEVHTTXEr5Y6wii-953oEFrMUkODU8HC1wxvHn2eG6tBDeGqVjf7m4WqmCzhQL03JIMFQE5F5GKnsTphLOBmoFcyPaItcyNbt-n9_QSjbHUbEWq7r6qirLw-8oWHomDZ_5ELP3Yk7HvCzOapf2NVOdCYyfWG_0EAv5Y8ugm7DqyeIXjkIY3SWq_EWMfyDuAAQY5gCQyTlys-Q2Nkn5OlvCXUuiMK9O46mTV19Yi-MkvyIlV4x16P5UiQWqC9hE-RfuZsqfpjlqD3TuJi-Ngv70JtV3221ksMdK8FQMt0Ro23-2zG--oL3RZlzxmWlk7Wpf725h7bu7yJhN5KQDcH8oz9jJnjW4f7H46OLOZ7lXQd-FyYknd2FYnF6Zq8AhR_TnuOpOksc_XfUOOk43H7ZxmBnL_lYvWeikKLww2C0-9dOduzTnbNS42YhOxRaCFbre-VTgdMVsh_sfdGUMZKv27hzsCnchoJnwRUf9_Ek0ZkcOQhyKASoAlUCAzDREZ_GiR_bQPzHsdCKQ_0TrOb3FFewhidOWpjUQ_GK7HbwAfeUCx5BmXo8w2zSc0hG6juHPagNHFg=w1380-h776-no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896" y="332655"/>
            <a:ext cx="4979604" cy="2658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467544" y="917064"/>
            <a:ext cx="2769271" cy="4575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1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10FA855-A0F9-4D7D-B628-34E20CBC96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98" y="169589"/>
            <a:ext cx="5483839" cy="4113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2C9DF53-9DBD-4102-BD09-E09509209D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928" y="1855990"/>
            <a:ext cx="5112568" cy="4779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834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ADE3E3B-1E94-40F2-8A05-7AD2678098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9076">
            <a:off x="449135" y="424791"/>
            <a:ext cx="4723923" cy="3887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AutoShape 2" descr="https://lh3.googleusercontent.com/vMXHIS5PE3OQuKsU9fht8czTQVs8GhXvW5QWQt8W5VWX7a4tSehi5vT9lAtu6hFJ1UqwQXYiGYetIOcAKebq0wI-5ST5U6-JpW1A5_gv8ViCn08SzYA6HK_ZPiFObhEgvztBay7htkoRC64b345vUsvPwgrRIgx4CU8MUOFZQ0qnplPYs6s8jdeQORQs2npKomYLih50dvhBYN5rg8DaMzvzetWLUKYbFKcEYzaSgebipdy_7AQ5XlZcQVwXLpDCo9tUwjxHm7ap1wf9NP4aSPOJRpdxRPiaMHscjyO0vpfDegzN8BbeonEVYwVoUKprAwg6LuJ3-VYkFPXD1Np0489Q18NLDkwxF8l60L8Hui5izRxTpoqsadYqK1ZyaRwQZZKcNEBP83mvXz0ZJNC_q1IIjOlUwBJ7glIZcnvR8UsJN6Tiy35IVi9IIeWisoKQAMAT21XhuHnn9jVMQantPW_xC6MvwNoDAD4iFxFmY9wAjJBv3y_3uYHn_vOLyUCilnteavk64btUihBamqih6uHYRI4_p3lonAl1xbyqIiYgapxCvksg_qK6_-lbhZw4cdTYS3spq0lyd9Zxsdx56FxnmVmiHE_nSD5F4E9mmK5kLb0C8cSU8ORUptEHPEE=w1380-h776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" name="AutoShape 4" descr="https://lh3.googleusercontent.com/vMXHIS5PE3OQuKsU9fht8czTQVs8GhXvW5QWQt8W5VWX7a4tSehi5vT9lAtu6hFJ1UqwQXYiGYetIOcAKebq0wI-5ST5U6-JpW1A5_gv8ViCn08SzYA6HK_ZPiFObhEgvztBay7htkoRC64b345vUsvPwgrRIgx4CU8MUOFZQ0qnplPYs6s8jdeQORQs2npKomYLih50dvhBYN5rg8DaMzvzetWLUKYbFKcEYzaSgebipdy_7AQ5XlZcQVwXLpDCo9tUwjxHm7ap1wf9NP4aSPOJRpdxRPiaMHscjyO0vpfDegzN8BbeonEVYwVoUKprAwg6LuJ3-VYkFPXD1Np0489Q18NLDkwxF8l60L8Hui5izRxTpoqsadYqK1ZyaRwQZZKcNEBP83mvXz0ZJNC_q1IIjOlUwBJ7glIZcnvR8UsJN6Tiy35IVi9IIeWisoKQAMAT21XhuHnn9jVMQantPW_xC6MvwNoDAD4iFxFmY9wAjJBv3y_3uYHn_vOLyUCilnteavk64btUihBamqih6uHYRI4_p3lonAl1xbyqIiYgapxCvksg_qK6_-lbhZw4cdTYS3spq0lyd9Zxsdx56FxnmVmiHE_nSD5F4E9mmK5kLb0C8cSU8ORUptEHPEE=w1380-h776-n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5" name="AutoShape 6" descr="https://lh3.googleusercontent.com/vMXHIS5PE3OQuKsU9fht8czTQVs8GhXvW5QWQt8W5VWX7a4tSehi5vT9lAtu6hFJ1UqwQXYiGYetIOcAKebq0wI-5ST5U6-JpW1A5_gv8ViCn08SzYA6HK_ZPiFObhEgvztBay7htkoRC64b345vUsvPwgrRIgx4CU8MUOFZQ0qnplPYs6s8jdeQORQs2npKomYLih50dvhBYN5rg8DaMzvzetWLUKYbFKcEYzaSgebipdy_7AQ5XlZcQVwXLpDCo9tUwjxHm7ap1wf9NP4aSPOJRpdxRPiaMHscjyO0vpfDegzN8BbeonEVYwVoUKprAwg6LuJ3-VYkFPXD1Np0489Q18NLDkwxF8l60L8Hui5izRxTpoqsadYqK1ZyaRwQZZKcNEBP83mvXz0ZJNC_q1IIjOlUwBJ7glIZcnvR8UsJN6Tiy35IVi9IIeWisoKQAMAT21XhuHnn9jVMQantPW_xC6MvwNoDAD4iFxFmY9wAjJBv3y_3uYHn_vOLyUCilnteavk64btUihBamqih6uHYRI4_p3lonAl1xbyqIiYgapxCvksg_qK6_-lbhZw4cdTYS3spq0lyd9Zxsdx56FxnmVmiHE_nSD5F4E9mmK5kLb0C8cSU8ORUptEHPEE=w1380-h776-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6" name="AutoShape 8" descr="https://lh3.googleusercontent.com/vMXHIS5PE3OQuKsU9fht8czTQVs8GhXvW5QWQt8W5VWX7a4tSehi5vT9lAtu6hFJ1UqwQXYiGYetIOcAKebq0wI-5ST5U6-JpW1A5_gv8ViCn08SzYA6HK_ZPiFObhEgvztBay7htkoRC64b345vUsvPwgrRIgx4CU8MUOFZQ0qnplPYs6s8jdeQORQs2npKomYLih50dvhBYN5rg8DaMzvzetWLUKYbFKcEYzaSgebipdy_7AQ5XlZcQVwXLpDCo9tUwjxHm7ap1wf9NP4aSPOJRpdxRPiaMHscjyO0vpfDegzN8BbeonEVYwVoUKprAwg6LuJ3-VYkFPXD1Np0489Q18NLDkwxF8l60L8Hui5izRxTpoqsadYqK1ZyaRwQZZKcNEBP83mvXz0ZJNC_q1IIjOlUwBJ7glIZcnvR8UsJN6Tiy35IVi9IIeWisoKQAMAT21XhuHnn9jVMQantPW_xC6MvwNoDAD4iFxFmY9wAjJBv3y_3uYHn_vOLyUCilnteavk64btUihBamqih6uHYRI4_p3lonAl1xbyqIiYgapxCvksg_qK6_-lbhZw4cdTYS3spq0lyd9Zxsdx56FxnmVmiHE_nSD5F4E9mmK5kLb0C8cSU8ORUptEHPEE=w1380-h776-n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7" name="AutoShape 10" descr="https://lh3.googleusercontent.com/vMXHIS5PE3OQuKsU9fht8czTQVs8GhXvW5QWQt8W5VWX7a4tSehi5vT9lAtu6hFJ1UqwQXYiGYetIOcAKebq0wI-5ST5U6-JpW1A5_gv8ViCn08SzYA6HK_ZPiFObhEgvztBay7htkoRC64b345vUsvPwgrRIgx4CU8MUOFZQ0qnplPYs6s8jdeQORQs2npKomYLih50dvhBYN5rg8DaMzvzetWLUKYbFKcEYzaSgebipdy_7AQ5XlZcQVwXLpDCo9tUwjxHm7ap1wf9NP4aSPOJRpdxRPiaMHscjyO0vpfDegzN8BbeonEVYwVoUKprAwg6LuJ3-VYkFPXD1Np0489Q18NLDkwxF8l60L8Hui5izRxTpoqsadYqK1ZyaRwQZZKcNEBP83mvXz0ZJNC_q1IIjOlUwBJ7glIZcnvR8UsJN6Tiy35IVi9IIeWisoKQAMAT21XhuHnn9jVMQantPW_xC6MvwNoDAD4iFxFmY9wAjJBv3y_3uYHn_vOLyUCilnteavk64btUihBamqih6uHYRI4_p3lonAl1xbyqIiYgapxCvksg_qK6_-lbhZw4cdTYS3spq0lyd9Zxsdx56FxnmVmiHE_nSD5F4E9mmK5kLb0C8cSU8ORUptEHPEE=w1380-h776-n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04267">
            <a:off x="4006298" y="3379634"/>
            <a:ext cx="4613794" cy="2953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07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BD7A06-467F-4420-95F8-33D8E5718A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461">
            <a:off x="4946234" y="1391640"/>
            <a:ext cx="4052016" cy="3525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F75F9D0-7EEE-4425-B763-18E92748E7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33" y="211316"/>
            <a:ext cx="4714792" cy="3435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https://lh3.googleusercontent.com/dZII5m_QokjuI2ceza9Nd_hqTa6SNNkmVI6N6V_rv6PGbVlJwUhA5utgoqBW2r_NholFGgkk1INNJ2Ui7APenyd4hfPuWMf_7A6Nd7-B7_YyaT0n5i7vzT7QAF1MczsjvZQsbba__xlLwCkWJvRsfYG_61zbgyd3HbFY1evzRcAE1eMQfzszbjpm4Tlio92m15rPG6Q-tF6F0A8TAN68rm0wAhojMk-WKi2atoOOJZ1gSjOO356PUHB_9i70hgHHFvOf90pBukDUH_khtlZxyNdp8LtllH0n4Sttx-DJmD15FuBGJlgIeQafzaqWnBH9HWCd2gopvs07EavVf5xRMHz2HEmNibdS419fw53SI_gZ7n064NbyYeM9reRexFlMm_q9LLokR5J5YynWySegu8gsp5_rVRuKJa7TzAyJn3vcHyoXkeNhODakqFUorrRygE4UUP9cdK9sP0CZ-DBZfv7gB5NPJ8ijzUjamdAvn89P-SP3_YZx4ODGqq74Ew_c785YuuXVZKBj-OSM8KJ6vF_mL_HmdHM6BVWBPUx8N-FHdmB8LvmM8AyYWMqQtrpOjzQTVavbCVpslIekRsy9roA1n1hnwuPm43yr3_GD8lL3jtl9hhhtLMBGjzx1viM=w1380-h776-no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351436">
            <a:off x="926776" y="3360761"/>
            <a:ext cx="3745709" cy="3115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9820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3A8E16A-BC99-4C30-BF11-1FC1B4900C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5" y="312738"/>
            <a:ext cx="4282744" cy="3212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E359875-0434-4E0C-A82B-F22F450914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42" y="235980"/>
            <a:ext cx="4319401" cy="3240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AutoShape 4" descr="https://lh3.googleusercontent.com/GK227XT6j7RHv64u80u0fkUGsIGSVFM7xI0xrBHyZ1oR9fwdeer_wjMOpnAKQrZK_b2ekQ1pzBPrl0bg47G_2wtPbqW2_OmN0k3y5rCOfuf3F4s7soNjIN6OFUlMMyseWNA3ZSjwSkXJupdpN69FMpQF8P9euygqPvWPsz7nk2WW2OKz9Lh1dMSdHkF4wt3rauxRa7fkWe60l43iadJ63ciQNRucosudqREREsXBDsKpG9TKsYGY_D9AwuQO8HloBiRxtI9oIhBGUwowg2Ztf-Rf212t_KDcm2xRHyuGVAjwhhXruTA4fr6GG78iPOr-mcHB8m_D28-93ouldK4oR1a55cmEFsf968zswB3MsACIhA0TqkWpevGj0YJv-1xn2fxAE0HqpqLopUbVpLbd3aC64yZHqVj4o7fqm51hUnLvyJJCJaf9FT_bJ7RNQQPt-4hRJ6SXvjDK3kKvXIxX5ijkeIpYEw1ti4UmaKoqAc1UgangrpJh1_oDkJK7p57JZvfQg5cbhka-B0QnwrTANq2L96FVW2E_zCE8CciaPkGzMaR8HlNTth1BaFH1AWuQsNSQPIIepcXc2sB3p3P8IodVsdI2eeYvV5oaqsdfKq_aNzCD4WcLzrTINYRIWZ8=w1380-h776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" name="AutoShape 7" descr="https://lh3.googleusercontent.com/LrKC8yV-b8DPWbbfPuZLZUlbUoCMC-AadHAS8kxFODrrdyiPxT-v5qUBo5GRCR5uDeFng_8M38XhD9pj0l5v5FBclXnY8mZ2EavSbJiWLH2RReDCUeON4-zBR3-b4pL20vAEioMx9-XDk-Q48ZxNu5icPo88DkCxGFanTQeOgl29VknZlyksH8ZjQ-Npqnfk0IICRh9KLwJ5VDhrkRTU9oN2TSDwI7sTtMTMfErTuBRc9zCkK3mEyBYWyPndiXt9ps_f4THU4_BrG26GdJqzmGKXIFFe2FP2X7NF300P8vD7P6Sf2lUmaKz_dHhLWkADqigih183ZwrgdkqdMoDrIZOBUAheJdLz5di1eXrA0tl3FDGOjVfDJtKYXS5beipnTfzyzCor8_kF0pmQwYXaIMMS0PZrMjIEwAxfCRHxGsui-Pr4oz0RpDO607T4v049OmRYYqFaMJ26oebczsQ_ltQptpXOmIvzpiVAiNOL5tvmORQDMRoTFOkEU8Fgq3fqMqxJNFHG9mk3Q9q-iHrOHmyEOjqq7pPB-2UcjupodnLyTrtmBrz_0l7xyLeybCyu57Se7UDGiwbN-4rNUVlWn_Q8UrGPVrIcWarKlL-him8s9c6xYIdFuiAhQjvBgqA=w1380-h776-n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575" y="3789040"/>
            <a:ext cx="4202894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0" descr="https://lh3.googleusercontent.com/o-7mNfJ1q7NinUGEn-ntYcCLe2_vK0-3q395ex0RPlxiEBopy6JljuGSq87QaBVGtv0Msn1-t94OFsR1PJx7kTj2Qb8dwc-Ex0fv57RmZO6WDnhH1609JYykFZtgZry3l9hmy4NnwadRnMYlggITGsGw2Cv_WJcFbeJnpT9uqqjqnG6GVNOhQ0Kiv9Rplhn9GO3tr7e6cvXRKQxnQZs7soM6JiT5S8kluyM9PWZsfDCMcifm9OQTPLh8ZRdB1b8YWocjENgcQSv0YxhtQSZW5IW8jMekHj2Mp0XVOkWx00_OPZwdhRhsqCg3G3uJR7z8IO8LXxx7jxax6SplHswchXcGxDOD6KD48tZaAiTVYmcybNp1eYal0tTuVid89pJ0YQCNBvbORuEdTNJyqumuKOswlCMCQ1rBkybK4v2cjHG7c-kymQmlZQL9ZC1P93A1dWZbydWjHfDu0uLDoD9CDED2cCBom19ripryQ7xwhJCU5EDt13ZHJOa50eJIu1r_AtZjSA0BJbnlOlYI-Vm300TKZARIgmdrHLnFBTYE7SihxDOdO5bP0W99jvRrmGdjmQpRMtO4TPnd8374GVe9nbWN81PmzBTcHeKBwLWzE_iwQ50MOsjYd1oPMmwd330=w1380-h776-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79621" y="3617582"/>
            <a:ext cx="4584710" cy="2975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6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3F451D3-843A-421F-A22A-46EF8B0643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448" y="160065"/>
            <a:ext cx="4930816" cy="3699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961FDA-226A-4E3E-B2E3-E34AAA7E9C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7448" y="3553392"/>
            <a:ext cx="4930816" cy="3324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995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CYtvKety4pfBqGIJwTsRkUWlewqJ-caiFOnzVZeQ4YGwSXNrgjp1UqFHkbD07PXpOxKdGci1fO_9m0HnabyfjxoQnYj63jgrR4FeEowVbRuF6HcqAfZfpYhQ8MRBIl78WBxmzgJ7jJUFMJBm7TLgW2aLOhnZYwmDS1JgKZkARSBwXNiHE5AUAXycAtBCqaEtXkyqbGhRhZkz1wnTim9jM-JYAv8ESYnoCSzhyJQx_tiOSbqBlM6BDep5tA75FVFaJ5yDF9J2teTGRO6__QC3Sfjgj_ELH-JOg_0pz_QwbkQhaZOSTovRXfDZtwCoRRTlitSa5drBBV2A7VYTFuDy3F-93t56kv_3BNg-Z-MqJffRnUAqc8bdoyoctnmBkloIKj7jjdldQq965zqbftKwfgI4u950Nk6Sg4imKoIBKiMpketViNrr5Bvht63XUA2tF3yE2yOcAJzK3Avtsx9z6b0B3tIgtYPjySLKCesFaAj368CIfktJecqovpkyobx5jvYBBzbKk0D_yn2GNKI2icCVh2GdY1_qvFehhsM3p0GIq0W7UBtVjAeldUFGcga97JVTeQSw9PC-DHkmgHozAiW1zoPI6NZXXZtbmOZoNiNOObA5ikH_cuCGyWqSyyc=w1380-h776-n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464" y="836712"/>
            <a:ext cx="8626097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1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lh3.googleusercontent.com/9n3NK4sLjLDu0cQ7xYatW0IOXBwZQ4tpVxNeJKFJO-e0wSVrAdTGl5KeVPhme7u0XkX_9RHwph15GSlJZoBOSHgZ8g5qPy0G8LE0LpV14hUWqgzhlEKxoMM3TxD5-os_ymGf2gdo-xqcOxuNHPsvPAEkDSeQSTufNhpSVBC1Mq4yaPCLYB9yFFkldmO-Yp0GFW0jDGdOvLvBnXo-Mic53m1ZcREZvEFehovVOVOamg9wPJ25eUTuZCsMSHfCNhsC16BvWY9Q_QcUUvymtBoQGshjs9SF8RmlLTIwBSfibZEB8TrW38yM5IDHSFulxnEd3bR88V_TrOkYefq3GN38kFkAZ-AZ1yz3DN95-3ByF8eW8tYOfH6Zhu7GuD8dw5qxiMtIiOW-Of-zTUH1rxy3uBgOJgQ9rknYjEDpjMW8twg_37IxXu-kr_eyQAyb4v9EMkW9paHHDcQVK858CRvMfTcoJEu4e5kIAm9H0ricpMWecrU_z9-6UNrlJPQFZQURplzgYqS7f8fm3YWSYiehNLEyFPolSR4feYw5D-OKZkV2X-qEEJUYqM_U-9lA0-yCAuSvswYhbFpY5aTe9I3cm5FGKL92W8NwHuMb24LEjhs8Oeufj21ZP6MS4rXpXxo=w1380-h776-n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0198" y="3356992"/>
            <a:ext cx="5256584" cy="3229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354342">
            <a:off x="5427742" y="570216"/>
            <a:ext cx="3314392" cy="2303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226574"/>
            <a:ext cx="4657570" cy="2990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42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8F6CB29-711C-4DE8-A22B-2DB01808F6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6271">
            <a:off x="266847" y="523332"/>
            <a:ext cx="5288629" cy="3374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s://lh3.googleusercontent.com/z4o8U34P510mj603jFru3uzzZb5QfWDEvwWE1mtJm_satqDSaUcFsV8abBk96nUHsyHbVOpEG5s9HU9szLtZev-nK2TTbxvzZSP09HbYVMWFeHuBxILf9ca15hZ9Sp4zTEXI0b5wwQn-tfVhzI2Ij3oDxAgRxt14kiHuEbLJJGqv6BPyLAwr86y92KP8fViSnC-C71vrq2Qv8U8dqUtXBCQM9R6vwToxrC_il8aWLUzuMht7anlyZa22NiA2d_XpzE6JfJ5q49tBrl7iMm5jEn9MP67S5KK6MTkCgH1bEiUNGGVDIRoXyd-KfvQbGFyrouHqvCKA02j6Rw-g6BPAdhMZRfnK2xG8qS1-AlWld5JxFpqGxoiqUHnM9C5DtVO7q6IUjxKNpVo4idWuRXl7OPtJ47bo1W52S_AQK3YeU3ONbs1LPZNxMNKIDIPyJ8r7RlTwGKmHBcR20klCbrWZ6ghwftPmgRWPajzVQK12fYC6aKu1mj1XESOEj5ylnVrMyoiuM-RBUfYZ9gvuV3niRfIP1m94vghOJmQ8rj2m8sfqTN1Il5I5C0u9MwDXLn0ktEXgTzBL4cyixNHYYFDbBuuIglZRRmWa1sxNvnPcmTwazS8EkmskE6I9TGqsCt4=w1380-h776-no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32746">
            <a:off x="3903947" y="3221434"/>
            <a:ext cx="4943602" cy="3314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20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go\Downloads\IMG_20181002_092925_resized_20181002_1253392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0336" y="836712"/>
            <a:ext cx="7263686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965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3784" y="183447"/>
            <a:ext cx="6768752" cy="3841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26027">
            <a:off x="507952" y="3761569"/>
            <a:ext cx="3532220" cy="2650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4636" y="4025062"/>
            <a:ext cx="4108548" cy="2568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85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548680"/>
            <a:ext cx="7027366" cy="5590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7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_XCHjIhKQwsm1HH0YAGwbHMPQWcjatW4i1xLAQEvD6XAL3_Hjb9McxKczei-4zA_BT_G-cHIKBKADppNidC98KIvMz9j81BiJjCXOS_0AxDEEOzYCBwJpwv37kbmADMaPZDyFbpKdUblu9ADL8FcMz2rbTLhkprrNHzbAIaj7FanJrLe05n79ji79yXPXBPWXQ9mF-h8ODOMVQ0MU_5EnSdWdeUKNuulK4jlJSGVUTbSBsc23ocnyu7eQ5AtOTSFY4BSxcMqIg_mSELcATk8W1sNfCU0s3m-cYxYBqFEzLP7MZ8iydvB8-an4qv0Ku4Pq0YYOAzLiJzhuRED1By5yQNUK-mlH7SxyouxVxKC7iWbKPJKRBXLmx5BLB4VBOsKmDcJFYM5ILD0AB4-qr_Gi7BGibQ8EfOg0b0T61D8OXR07ickXscmY5N1Yh6w9W2N-DyrgfxQn5H_C6D4xucez5GCrG4Q-hyTl8wqOaHex95KqLaEjHyTRQ3Kbd_agPRAKFfk6lnCcwdvFLgh_mVSfZhroyWnsb8IKrSRDUGq1aWVyL6rugne5w626UGQiD2fOlfRB9KqlFTDZz-FoAp8EyEDteTIzQpNV22eHlCWJQibpO7TrSleCZ6Y_TdcjAA=w1380-h776-n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832" y="980728"/>
            <a:ext cx="8411360" cy="5047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70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16541">
            <a:off x="3490818" y="2322894"/>
            <a:ext cx="5112926" cy="3837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85949">
            <a:off x="287855" y="232329"/>
            <a:ext cx="4840979" cy="363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83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053709">
            <a:off x="3531298" y="2704844"/>
            <a:ext cx="5499596" cy="3666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16632"/>
            <a:ext cx="4968552" cy="3905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94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5" y="331500"/>
            <a:ext cx="3360071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2200" y="358958"/>
            <a:ext cx="2592288" cy="2657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3176736"/>
            <a:ext cx="7442714" cy="3282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285800"/>
            <a:ext cx="3637936" cy="2730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00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68" y="0"/>
            <a:ext cx="913810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975" y="2944960"/>
            <a:ext cx="5214025" cy="3913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9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4679" y="2780928"/>
            <a:ext cx="8892481" cy="1793167"/>
          </a:xfrm>
        </p:spPr>
        <p:txBody>
          <a:bodyPr/>
          <a:lstStyle/>
          <a:p>
            <a:r>
              <a:rPr lang="es-ES" dirty="0">
                <a:solidFill>
                  <a:srgbClr val="0070C0"/>
                </a:solidFill>
              </a:rPr>
              <a:t>www.escolajoanmiro.cat</a:t>
            </a:r>
            <a:endParaRPr lang="ca-ES" dirty="0">
              <a:solidFill>
                <a:srgbClr val="0070C0"/>
              </a:solidFill>
            </a:endParaRPr>
          </a:p>
        </p:txBody>
      </p:sp>
      <p:sp>
        <p:nvSpPr>
          <p:cNvPr id="4" name="2 Título"/>
          <p:cNvSpPr txBox="1">
            <a:spLocks/>
          </p:cNvSpPr>
          <p:nvPr/>
        </p:nvSpPr>
        <p:spPr>
          <a:xfrm>
            <a:off x="467544" y="1268760"/>
            <a:ext cx="8892481" cy="179316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64008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lang="ca-ES" sz="28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Ens trobareu a...</a:t>
            </a:r>
            <a:endParaRPr kumimoji="0" lang="ca-ES" sz="280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275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454985" y="-235745"/>
            <a:ext cx="6336705" cy="71854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 rot="21244589">
            <a:off x="5503964" y="5532773"/>
            <a:ext cx="3590643" cy="1143000"/>
          </a:xfrm>
        </p:spPr>
        <p:txBody>
          <a:bodyPr/>
          <a:lstStyle/>
          <a:p>
            <a:pPr marL="0" indent="0">
              <a:buNone/>
            </a:pPr>
            <a:r>
              <a:rPr lang="es-ES" dirty="0" err="1">
                <a:solidFill>
                  <a:srgbClr val="0070C0"/>
                </a:solidFill>
              </a:rPr>
              <a:t>Fins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aviat</a:t>
            </a:r>
            <a:r>
              <a:rPr lang="es-ES" dirty="0">
                <a:solidFill>
                  <a:srgbClr val="0070C0"/>
                </a:solidFill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138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https://attachment.outlook.live.net/owa/lhaura29@hotmail.com/service.svc/s/GetAttachmentThumbnail?id=AQMkADAwATE2MTQwLTk2YjktNjVlNi0wMAItMDAKAEYAAAPSK0Hwq4RZQ4v5oyo2TKEUBwCd8Y7Ho%2BloRK7IU4psFnxCAAACAQwAAACd8Y7Ho%2BloRK7IU4psFnxCAAHf9%2FyqAAAAARIAEADTyQMcDQDoTqyvWCa82RqR&amp;thumbnailType=2&amp;X-OWA-CANARY=ZFfJD7bImUy2FGEIlebcBMAGa6lVKNYYdwwY1BGcfZyrQxwnp7Tdju9DkYS0chr6pUP4fVYzSUs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TA0MzItMjUyODczMjY0NlwiLFwicHVpZFwiOlwiMzg4NDA1MDExMjQ0NTE4XCIsXCJvaWRcIjpcIjAwMDE2MTQwLTk2YjktNjVlNi0wMDAwLTAwMDAwMDAwMDAwMFwiLFwic2NvcGVcIjpcIk93YURvd25sb2FkXCJ9IiwibmJmIjoxNTM4NDc3NzYxLCJleHAiOjE1Mzg0NzgzNjEsImlzcyI6IjAwMDAwMDAyLTAwMDAtMGZmMS1jZTAwLTAwMDAwMDAwMDAwMEA4NGRmOWU3Zi1lOWY2LTQwYWYtYjQzNS1hYWFhYWFhYWFhYWEiLCJhdWQiOiIwMDAwMDAwMi0wMDAwLTBmZjEtY2UwMC0wMDAwMDAwMDAwMDAvYXR0YWNobWVudC5vdXRsb29rLmxpdmUubmV0QDg0ZGY5ZTdmLWU5ZjYtNDBhZi1iNDM1LWFhYWFhYWFhYWFhYSJ9.TalMl6FhFYOMp8vS0B0GzvFafZAB0U8G_BX7gNHfnysF8YWUXPO7igYiiwI7qDjy9tebcnVfmsfkZ17whrHSJWqtEbrcn8NT9flTSosDJeivEpLB-Hy24jUtCyAlguvOCMSf3IGRO2wtM-K1ULdZZamR-r1RYtTlgcC-aOXIbqGDytQj2XA3OKVfxJql0VMVA9lLxMPgBlAta58weIb9ZZuHrjbJC2Q_YkyYnSE72Mpos3jOWArIp0rkXdDFFaxzPH68mgodkxGo6dK-pcxB9tDabpGh_1yadxa_hZ6s64Zb71w1M07_2JYjsqD4oUb8zv54-lrBpMQiifzPYrazJg&amp;owa=outlook.live.com&amp;i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8676" name="AutoShape 4" descr="https://attachment.outlook.live.net/owa/lhaura29@hotmail.com/service.svc/s/GetAttachmentThumbnail?id=AQMkADAwATE2MTQwLTk2YjktNjVlNi0wMAItMDAKAEYAAAPSK0Hwq4RZQ4v5oyo2TKEUBwCd8Y7Ho%2BloRK7IU4psFnxCAAACAQwAAACd8Y7Ho%2BloRK7IU4psFnxCAAHf9%2FyqAAAAARIAEADTyQMcDQDoTqyvWCa82RqR&amp;thumbnailType=2&amp;X-OWA-CANARY=ZFfJD7bImUy2FGEIlebcBMAGa6lVKNYYdwwY1BGcfZyrQxwnp7Tdju9DkYS0chr6pUP4fVYzSUs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TA0MzItMjUyODczMjY0NlwiLFwicHVpZFwiOlwiMzg4NDA1MDExMjQ0NTE4XCIsXCJvaWRcIjpcIjAwMDE2MTQwLTk2YjktNjVlNi0wMDAwLTAwMDAwMDAwMDAwMFwiLFwic2NvcGVcIjpcIk93YURvd25sb2FkXCJ9IiwibmJmIjoxNTM4NDc3NzYxLCJleHAiOjE1Mzg0NzgzNjEsImlzcyI6IjAwMDAwMDAyLTAwMDAtMGZmMS1jZTAwLTAwMDAwMDAwMDAwMEA4NGRmOWU3Zi1lOWY2LTQwYWYtYjQzNS1hYWFhYWFhYWFhYWEiLCJhdWQiOiIwMDAwMDAwMi0wMDAwLTBmZjEtY2UwMC0wMDAwMDAwMDAwMDAvYXR0YWNobWVudC5vdXRsb29rLmxpdmUubmV0QDg0ZGY5ZTdmLWU5ZjYtNDBhZi1iNDM1LWFhYWFhYWFhYWFhYSJ9.TalMl6FhFYOMp8vS0B0GzvFafZAB0U8G_BX7gNHfnysF8YWUXPO7igYiiwI7qDjy9tebcnVfmsfkZ17whrHSJWqtEbrcn8NT9flTSosDJeivEpLB-Hy24jUtCyAlguvOCMSf3IGRO2wtM-K1ULdZZamR-r1RYtTlgcC-aOXIbqGDytQj2XA3OKVfxJql0VMVA9lLxMPgBlAta58weIb9ZZuHrjbJC2Q_YkyYnSE72Mpos3jOWArIp0rkXdDFFaxzPH68mgodkxGo6dK-pcxB9tDabpGh_1yadxa_hZ6s64Zb71w1M07_2JYjsqD4oUb8zv54-lrBpMQiifzPYrazJg&amp;owa=outlook.live.com&amp;i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385699">
            <a:off x="2008943" y="48296"/>
            <a:ext cx="6958220" cy="589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n 2">
            <a:extLst>
              <a:ext uri="{FF2B5EF4-FFF2-40B4-BE49-F238E27FC236}">
                <a16:creationId xmlns:a16="http://schemas.microsoft.com/office/drawing/2014/main" id="{E5528A14-60A8-44E3-9A0A-EFD12CC352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75" y="4280872"/>
            <a:ext cx="4499992" cy="2343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3764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535" y="476672"/>
            <a:ext cx="3470848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68822">
            <a:off x="3583214" y="1277496"/>
            <a:ext cx="5510151" cy="4113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65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lh3.googleusercontent.com/Qk4GYPfIrP3EPrw-S7WF42BNa5KBSPuQsOHv2CrxqjUjGVrLE9lTfNuV7PZxjzE5kWgVTZI441NgavmDEEzosiRv8s9CMo2MzEZ9avQCKTLvlTHVs7guGQhJk3UkLZywVH4gQzjuLp7PyTg0M2-ib_lO0sYDBkPcEKOobxzBplAqZk1UnE6wjr4V_rg42GT5JwAok6MDcc29AOsMQWXox67O5ba50iqd2lTOFOvf9ULyy93p7XnXNyy7ZqvD2pZIlkJNYAk2U5PJAjG1JjmU29hyYXVoSElkglhXZk8msSNA-c0Bx9R85Wy9tuo6Jt-5EAt-wuqnFPMy-TalqlwQN1fgM8RqRVEcnKoM_pgj5NF4IUJrUaTlauADS23qWqcDcQudmr6B86XKbh6yG3S0NZjckGi3XYJZW_DoUomHO7_zN3mIDd2RnbCG9PEA7UcLYS0rYzjZfi9PLipN0-2TrZ2ZuLERmkj1t0ijFvE0xldpF6FH1WfehGf5hEmChz9hiJUUw4m5mn4o9-iTnAy-1AZQnLUXzRwiFmtmk5S7xZgImXyevgS58O0pYdGm3722nEGHFYZ0SMKisWzPXGffQqHddhLDyBKYYhpP5yCKYF-0MhvYVvptQ_7nU9Gxs0o=w1380-h776-n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9" y="188640"/>
            <a:ext cx="4536504" cy="2171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lh3.googleusercontent.com/KJmN0TUCLHTFyNMuAKC-aFmX-_ZLVqfm9vvMECzW6HawvMFaWNnFh3zRdVee8r_eAv74pTZH82I_lE0lU3YOD7Z31YxNxX9LoSp-WBsQnKUMlexptml1Ye0pdUYtJWDzIJopWj_S8ize0TorVPXOYLrVIFnfG6TIZobRjcINy6u6frb1ImoI1W4TWemi_H5y3E9LX3LfRERk1PrXZox42zdp4Jh2b-xkKt90AqHD44H3pq7YJeC3hA1HV8b-sIUnAOjTSyc-ggVr3v8zNKEH8-80izVSO3qGQcNuiBW1Qw5ClPECf-o6I7f1SiHsgy1jKxyw8qB47ebQZ0Qnn9tTxLKHI_DrYw6XchvMBpyHFF_XM8N0AVn9xJJpDjmaoOOOoegCyfcY6fZa6OtaLvFFR6Xm0dcks68t5_sZCMtOfra2PHDJL8m_X5qDisjmyYyv1Yz86Yt2595N2fO88rNdjD-xW_vCO6T8kHx2_swXaLHSP_ezDcZKNun3xyVwfK0xd1l5lAXP0HAsqEAa8HYAMgZLQtG2QmBSO6xQLJbFik_-zESrfREgKGt-D6EEgKP3OslP8P_0pYgm1BK9CfPiPQRa57xrwqFjFDTxdmTNhBbLBXSnx4ztjlHcoKMKMlw=w1380-h776-no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467" y="2521131"/>
            <a:ext cx="4529566" cy="2365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lh3.googleusercontent.com/t3ARg90HGwxycbSnGBJhCxREh3UE55v_GAcRyNuo6k9FnLZGt_QsqWrkYdlikHLxHl3Iqo1sd1FwBvhLeksZlzemDZrzVflge3woIdlyGdzcE-qD0YPelTSDSafgxj9nkFkKNtEP2BJSq8ZEYbD0_1969I5UcLDB_hNfckjEjmrDR-f1C3_q5K3_v5ogjWvSS1_vJYvHqmfChkJi0k9Ew8yslEo07lQV2BmmRZn-_0WtO3zJvM0Cl7COsImimo_XGLaEZwzbu_1Ptw0vswWBw6Ya1lrs3_Qjp8791m0PG7d4ZPa7IfGLZOmA-rl76My5sTX5kg4sLWOf_EcOcfJbhMg01twgksFwW1nOBf8VuBEbEWvqaMMrl6PDsT43wewsLRQ0yUbcy5tzBM-CcjNL0iVftGxjghYeoeYFhntAeR5VM-hPE9XJlnMZYMnxiGj5admfUdQx5AQYdWcj9KSjX3H6Rp_ZiTVNB2eAEB1LK98yHXc7FRF67Lj3c1BoUy3Uxnjx77adR3yFt88SR1aSds0eJspKnJLHYL6T8qNSIWGYGlzRfCL5owQw8TYfZnSEpxXnFhdIrVLCXq_vdRQBNybvENkV2H1jAx7jSPC3dhzP5H9MeduGDJ0MVKNcf7c=w1380-h776-no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65" y="4886360"/>
            <a:ext cx="3002493" cy="1987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https://lh3.googleusercontent.com/qjLMdjGO1EK1A7Gq9yL1CZwMOIAWGdinzfDBnF-aQjM4k8k_lZfZ2LzsX1eTOlGfhfTn4S9UjbAVvUpcy8FZDKQwVErG5fadBcSFwcuQWX9P_dbmJIe5alpLyC6SIxTTy0n9l2TCJj7WmYPxAaMt3Z_x3x65xV-UG6CW3VpcIFr8UgzZkkxKcwYgV5hqiDSIwdOquLJ6cjRf5sjA144FT6TFcSPpg_43zmqYbdAWlr-2LaaHp-P-WsW_12rVGLFWPfQ7x7QMKsF0n-DOqdESr4scoruSRzaWhv4cvUDkDD3zgOCDAziyAmnyy7wX1D3XkeQwJqpXaHvGrk8K3hbjtgxRHRj_Xu3uWsyqhPYLhWBOpg7W7zxTlEb-v0P7oN0lPKoh34uTtYrStdTDTcq4d1RdGU2v8f4-aFwl1SmyCA5Vw2MiCJ_4U7VHlmk_2q1zZVv2m3RUpv7wC8lLUWiKgmrQiCgnBh-c78iL-TdWVsRw5ESzeF98f-8Qkw7Oruxrj_JvG9F3AfR-IvjTx6boZDRAPDZDgpnnuY2p9q3OCx2gthw6vzpZ_pOFIfOlp8InKzfRKTeARHyRtzXb33myV3mMVh42SPzSXwqExUselorsdiVmZmL7plHtLxjlcFM=w1380-h776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5" name="AutoShape 12" descr="https://lh3.googleusercontent.com/qjLMdjGO1EK1A7Gq9yL1CZwMOIAWGdinzfDBnF-aQjM4k8k_lZfZ2LzsX1eTOlGfhfTn4S9UjbAVvUpcy8FZDKQwVErG5fadBcSFwcuQWX9P_dbmJIe5alpLyC6SIxTTy0n9l2TCJj7WmYPxAaMt3Z_x3x65xV-UG6CW3VpcIFr8UgzZkkxKcwYgV5hqiDSIwdOquLJ6cjRf5sjA144FT6TFcSPpg_43zmqYbdAWlr-2LaaHp-P-WsW_12rVGLFWPfQ7x7QMKsF0n-DOqdESr4scoruSRzaWhv4cvUDkDD3zgOCDAziyAmnyy7wX1D3XkeQwJqpXaHvGrk8K3hbjtgxRHRj_Xu3uWsyqhPYLhWBOpg7W7zxTlEb-v0P7oN0lPKoh34uTtYrStdTDTcq4d1RdGU2v8f4-aFwl1SmyCA5Vw2MiCJ_4U7VHlmk_2q1zZVv2m3RUpv7wC8lLUWiKgmrQiCgnBh-c78iL-TdWVsRw5ESzeF98f-8Qkw7Oruxrj_JvG9F3AfR-IvjTx6boZDRAPDZDgpnnuY2p9q3OCx2gthw6vzpZ_pOFIfOlp8InKzfRKTeARHyRtzXb33myV3mMVh42SPzSXwqExUselorsdiVmZmL7plHtLxjlcFM=w1380-h776-n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6" name="AutoShape 14" descr="https://lh3.googleusercontent.com/qjLMdjGO1EK1A7Gq9yL1CZwMOIAWGdinzfDBnF-aQjM4k8k_lZfZ2LzsX1eTOlGfhfTn4S9UjbAVvUpcy8FZDKQwVErG5fadBcSFwcuQWX9P_dbmJIe5alpLyC6SIxTTy0n9l2TCJj7WmYPxAaMt3Z_x3x65xV-UG6CW3VpcIFr8UgzZkkxKcwYgV5hqiDSIwdOquLJ6cjRf5sjA144FT6TFcSPpg_43zmqYbdAWlr-2LaaHp-P-WsW_12rVGLFWPfQ7x7QMKsF0n-DOqdESr4scoruSRzaWhv4cvUDkDD3zgOCDAziyAmnyy7wX1D3XkeQwJqpXaHvGrk8K3hbjtgxRHRj_Xu3uWsyqhPYLhWBOpg7W7zxTlEb-v0P7oN0lPKoh34uTtYrStdTDTcq4d1RdGU2v8f4-aFwl1SmyCA5Vw2MiCJ_4U7VHlmk_2q1zZVv2m3RUpv7wC8lLUWiKgmrQiCgnBh-c78iL-TdWVsRw5ESzeF98f-8Qkw7Oruxrj_JvG9F3AfR-IvjTx6boZDRAPDZDgpnnuY2p9q3OCx2gthw6vzpZ_pOFIfOlp8InKzfRKTeARHyRtzXb33myV3mMVh42SPzSXwqExUselorsdiVmZmL7plHtLxjlcFM=w1380-h776-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7" name="AutoShape 16" descr="https://lh3.googleusercontent.com/qjLMdjGO1EK1A7Gq9yL1CZwMOIAWGdinzfDBnF-aQjM4k8k_lZfZ2LzsX1eTOlGfhfTn4S9UjbAVvUpcy8FZDKQwVErG5fadBcSFwcuQWX9P_dbmJIe5alpLyC6SIxTTy0n9l2TCJj7WmYPxAaMt3Z_x3x65xV-UG6CW3VpcIFr8UgzZkkxKcwYgV5hqiDSIwdOquLJ6cjRf5sjA144FT6TFcSPpg_43zmqYbdAWlr-2LaaHp-P-WsW_12rVGLFWPfQ7x7QMKsF0n-DOqdESr4scoruSRzaWhv4cvUDkDD3zgOCDAziyAmnyy7wX1D3XkeQwJqpXaHvGrk8K3hbjtgxRHRj_Xu3uWsyqhPYLhWBOpg7W7zxTlEb-v0P7oN0lPKoh34uTtYrStdTDTcq4d1RdGU2v8f4-aFwl1SmyCA5Vw2MiCJ_4U7VHlmk_2q1zZVv2m3RUpv7wC8lLUWiKgmrQiCgnBh-c78iL-TdWVsRw5ESzeF98f-8Qkw7Oruxrj_JvG9F3AfR-IvjTx6boZDRAPDZDgpnnuY2p9q3OCx2gthw6vzpZ_pOFIfOlp8InKzfRKTeARHyRtzXb33myV3mMVh42SPzSXwqExUselorsdiVmZmL7plHtLxjlcFM=w1380-h776-n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8" name="AutoShape 18" descr="https://lh3.googleusercontent.com/qjLMdjGO1EK1A7Gq9yL1CZwMOIAWGdinzfDBnF-aQjM4k8k_lZfZ2LzsX1eTOlGfhfTn4S9UjbAVvUpcy8FZDKQwVErG5fadBcSFwcuQWX9P_dbmJIe5alpLyC6SIxTTy0n9l2TCJj7WmYPxAaMt3Z_x3x65xV-UG6CW3VpcIFr8UgzZkkxKcwYgV5hqiDSIwdOquLJ6cjRf5sjA144FT6TFcSPpg_43zmqYbdAWlr-2LaaHp-P-WsW_12rVGLFWPfQ7x7QMKsF0n-DOqdESr4scoruSRzaWhv4cvUDkDD3zgOCDAziyAmnyy7wX1D3XkeQwJqpXaHvGrk8K3hbjtgxRHRj_Xu3uWsyqhPYLhWBOpg7W7zxTlEb-v0P7oN0lPKoh34uTtYrStdTDTcq4d1RdGU2v8f4-aFwl1SmyCA5Vw2MiCJ_4U7VHlmk_2q1zZVv2m3RUpv7wC8lLUWiKgmrQiCgnBh-c78iL-TdWVsRw5ESzeF98f-8Qkw7Oruxrj_JvG9F3AfR-IvjTx6boZDRAPDZDgpnnuY2p9q3OCx2gthw6vzpZ_pOFIfOlp8InKzfRKTeARHyRtzXb33myV3mMVh42SPzSXwqExUselorsdiVmZmL7plHtLxjlcFM=w1380-h776-n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9" name="AutoShape 20" descr="https://lh3.googleusercontent.com/qjLMdjGO1EK1A7Gq9yL1CZwMOIAWGdinzfDBnF-aQjM4k8k_lZfZ2LzsX1eTOlGfhfTn4S9UjbAVvUpcy8FZDKQwVErG5fadBcSFwcuQWX9P_dbmJIe5alpLyC6SIxTTy0n9l2TCJj7WmYPxAaMt3Z_x3x65xV-UG6CW3VpcIFr8UgzZkkxKcwYgV5hqiDSIwdOquLJ6cjRf5sjA144FT6TFcSPpg_43zmqYbdAWlr-2LaaHp-P-WsW_12rVGLFWPfQ7x7QMKsF0n-DOqdESr4scoruSRzaWhv4cvUDkDD3zgOCDAziyAmnyy7wX1D3XkeQwJqpXaHvGrk8K3hbjtgxRHRj_Xu3uWsyqhPYLhWBOpg7W7zxTlEb-v0P7oN0lPKoh34uTtYrStdTDTcq4d1RdGU2v8f4-aFwl1SmyCA5Vw2MiCJ_4U7VHlmk_2q1zZVv2m3RUpv7wC8lLUWiKgmrQiCgnBh-c78iL-TdWVsRw5ESzeF98f-8Qkw7Oruxrj_JvG9F3AfR-IvjTx6boZDRAPDZDgpnnuY2p9q3OCx2gthw6vzpZ_pOFIfOlp8InKzfRKTeARHyRtzXb33myV3mMVh42SPzSXwqExUselorsdiVmZmL7plHtLxjlcFM=w1380-h776-n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5141" name="Picture 21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5561" y="312737"/>
            <a:ext cx="3260487" cy="2966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3" descr="https://lh3.googleusercontent.com/WUD9_nS7Jv4sgfSuGIzm6d2shDIQ2-0W9yK6vQbkO3Yezz327SZY9-x1zv1AXDK8kS8LL3_o-f-aaesC9nX_HDLM3yLGcMW2HUecHf8DmnFVQO8i2C_WWb8cez2RAHbuXYXXanTlLmLiBX3HV60zNoANbS66YF-f-YXHGQ-A3qWdX8dSyre3Ffoy03WB1s3UzshRMmGBzlqN_Skroh-2bwpIuYLPd14FRTXgNue1ftq0cnRs3vHiprH1SVAfYwA5LkAqLQC_t9K6DQe4QdTngUZQ6Q3wOPti09YjASqWWoLfKbWfjUli8YOn2R7lPaECWxtPRQO_Qd1lJ5Nbvd20PxLDLQxfD5JJVmlUH_k-djwlO8IRxA63bJ62d6plCMo8fcOpH3yfSNmxAtx24je0wOvCV47kIu7ILHIuM1QHlWiTct9-OEgZQbajxVCsK5uVrhEjendt-A1-reWQZ2wJDBrGXFfQwkzn8Aw390STj2ozA9TB662oR5krGtolHn0aGJFKbMAsSO2Jw-sHKAxkhQh3VlpoV-2H93OkYIZeWsROiYS2cts5FXFXnxwlnQ8acrMdstN9SW9aMtT7DYPXaa6JHWywnfHjOPfydXtXrH_SMAjsfZBB-aj7GtMdyRw=w1380-h776-no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5145" name="Picture 2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60" y="3325183"/>
            <a:ext cx="2892989" cy="3434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6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0472" y="4641215"/>
            <a:ext cx="2925798" cy="2142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lh3.googleusercontent.com/qXmG5WpW9hqowbxJeY4d1hdj3TsN6XyBh5NhtzRzF3ZOochxl8XiFgwFtmr8VxIOhUg1QEtWC-mAxI_1F9zCLFkRcnNog5zIvPapN8XpsbiFEDGNhtGJazQ7vy4RSnkgfHwiBs26gl8qQ7-nv7COh_VhN_wnvpUUHx6_bq-vIHtI5PRzWPdNvC_-01GK-dIceSsGIf4BcANMhH01ggGlUo8ZWwcyLaNA932GiFDZLA1JYfV7gHGfJ0Bc5CBr_zOA31BX1K2gwBT3OgwIoaPFx7NJ1Nh9V0ddjvfnuGhjjhSmkjiPFCsy3x6hakwGW0lw0PxpcLjPhCxrJ78rN_HaML70Dw3MGC2WdzIim_44wbVBaEHeS3oNnUjOgnFUMLPFoF7bd2q4Bej9HjdBWL-UzkMy9QCgE2vIrid7aYxV5_DXlbtvttNtgOdutfK84Bc2M1ONon9Fv-F5VO2WPbz1MFZahlEjuNGlgCafoARlew33ph3bAD32nERv1laq0ITKjjRIt7d_Lw5lgj3Qw88YTGUK4Ez6A6py6i4hQGxbUbspe-ep4uuq2JEszvIJiER3Y5IE_WJNH8ak4-2F-sdQiCqEBigPL4rFgl21QH1X4om_LLHWniYnHLtKlYh9SL0=w1380-h776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965200"/>
            <a:ext cx="8763000" cy="492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51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66495">
            <a:off x="1236739" y="482984"/>
            <a:ext cx="6213754" cy="2802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3284984"/>
            <a:ext cx="7344816" cy="331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26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lh3.googleusercontent.com/YEN_XJP28DncmP88-bjdkRXuq0Ft3gShPrIecZWluy8DPvQCFB_Je2FZ3jCWrriSj2p6J8L796AgmoHxC6TdcAZQSjULPKmdb4X2P4vw8cH2X8aDTxEvn-pBoirWnmgZiJ3iNzmV_0oN3T4NPf86BRmrWJM_AWy5sE5jlQ8ZIZh2JXe0r_kXCLPUY_px7xj8iWBtk5QaKu5IgJ-hNhSpizZBtgLMBTB86eqrcvnjd340Y9mSEAfkURhvFMRD8_y_UQ9tNXstm-c-PHfTKESIXEWJrU-6KyCar2qXK8TCFGjMyN7Fj9fX9y_xNXZxdNDiuDyMsUuAR7R-oAfJVN9J8Ob1CrRCstOuZbiX_U8JnwxDj7pfXhjk-diJSml_4ssKDMbVDeUnrc44C_ddV6Q4KykC9iR62ADUcZUgz9hLoaxyPU_5pn6BsX-WTRFZWUruGYTlz9I86i5ntHt6krsvse4VwfV1tDij2U5Q3zWoh55RD5oA7IP4AwwhZ3IPy6R9ZeSMghiqCgZvoF5z9dFtW9Ex7jGQmHk8HCcfEVHQC9NxJJaBmAu0MSSjEUC1hHamPDxuBHaql864ke1dZooljogp-zvNbKD3lZrCuAfas2p1KwndPooj9F1ExQWQ9YU=w1113-h626-n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89"/>
          <a:stretch>
            <a:fillRect/>
          </a:stretch>
        </p:blipFill>
        <p:spPr bwMode="auto">
          <a:xfrm rot="21435091">
            <a:off x="288809" y="138464"/>
            <a:ext cx="7764598" cy="4069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https://lh3.googleusercontent.com/stHn59d_EjX6FO2OmjSGUkGCP0vaq8QL9VOajED8XsnCixSf7ktuqKVMPYMXDZF_JkfgfB_ms7_3ouINnn_eVM6GMbF_OnkGpkOF5aShwPlBStDcQLNU7MA5MNgFDECaTtX3JuEJ0a8XQGtbEsf1_XtG_0cK1FTVAUS7A-Gqs-vmmHF7cca_Gyg4uh5Lo1mkL840s4mpWc2P3t_WJnt6yYEw1GIRxr6jhGuc-mBbCU8Y3l5oYSneOHx9PYbfMc0Uy-I9rLSbBpx4DXgCYddH6BacAs01oEJFVc35_XTtUoOx9HWz-QXilvEfO9bHe8H-I3C6x1WiJmTeMVwo42X7mIzKQmSxfPyqCNlgcrzHm3Vpw17aC3IS0CZcwcG-bhLPpYL5tKJDE_z8efBDfIVoYXZ0KYVJib5DSwyYY3ueg9fnOyACGiPmPYkHOjpK6ouhseYaWQ32b3qT6MPd8kfdVG0YarDOW4rB43QgMkhRV3M0Q4zZFM_T8ASSg4VpheWqq5gIUXWq0EzkwCClAKnuo6eNS8KqDz2FSqNDChERRM5ky1uwTbacrfaHnYQi7hCzzmf3UrLC1lqDQc7vwHcMwPTgcrLvgSvFrzWnaFWGrDwZgb0hm2gsVTrWNwQ5qLU=w1113-h626-no"/>
          <p:cNvPicPr>
            <a:picLocks noChangeAspect="1" noChangeArrowheads="1"/>
          </p:cNvPicPr>
          <p:nvPr/>
        </p:nvPicPr>
        <p:blipFill>
          <a:blip r:embed="rId4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933056"/>
            <a:ext cx="5328592" cy="2732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s://lh3.googleusercontent.com/PiuHjTnBdkVoOXRw8_s6rjPPMfnjLvxJXkzZTe4ZcQmz6h1R3t06_mLceJGESEBzlXyR3JpiPaIXFNKX-A6lUHW8n-yF8fru6JkeE6kV2ix_Fu0bzwkzMU5F5Prz5bN14P5Hd7OWh6W_BLmFPw7pSGGl1RjKpea0e5a6SlCkXN3orZDgauSAGwv8PN5F7MkX5qfQYfKRUzdYl8StASbDC71uZUByL6m3TOAJBMi3M4N4VvG3lWaHYM6UWzquX2ic-jILHp5CA2JoPfSx185ACLiwErx6yCWaOtCy-BP3xFcrxoa8rx74ggTpqwxfBpApBVIZmhQ4SsjeQtvWu_nXDcU_ri3m9wDUSDN4XuVPt-TvMPI0prsjbPcFd25W-Lp_sLxZZTZEGMSAkxXqdDseRVe_gvisaXij8AFoos48T1Z5c-s769k_581gYc91OlQ10hgmzYp9QPgrZjxRYmlmJuVWHjQtcPfjB8eZ8k63Gds5QQPQt1lC8dcc_OBfq_6Vt5I0AqiuONvhhJG1UKLx22yaDsohZiSY7vJ3cmUSNd4hHfYoznwReZbROPZtyN46l5md43Fu_S0--S1kfoMQk3MHFW6nwc55zLQtFfBC8IcpYTQbhp65Ykz1SSU8dus=w1380-h776-n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4101859"/>
            <a:ext cx="2520078" cy="2611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7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4829"/>
    </mc:Choice>
    <mc:Fallback xmlns="">
      <p:transition spd="slow" advTm="4829"/>
    </mc:Fallback>
  </mc:AlternateContent>
</p:sld>
</file>

<file path=ppt/theme/theme1.xml><?xml version="1.0" encoding="utf-8"?>
<a:theme xmlns:a="http://schemas.openxmlformats.org/drawingml/2006/main" name="Transmisión de lista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</TotalTime>
  <Words>18</Words>
  <Application>Microsoft Office PowerPoint</Application>
  <PresentationFormat>Presentación en pantalla (4:3)</PresentationFormat>
  <Paragraphs>7</Paragraphs>
  <Slides>38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45" baseType="lpstr">
      <vt:lpstr>Action Man Shaded</vt:lpstr>
      <vt:lpstr>Arial</vt:lpstr>
      <vt:lpstr>Calibri</vt:lpstr>
      <vt:lpstr>Georgia</vt:lpstr>
      <vt:lpstr>Trebuchet MS</vt:lpstr>
      <vt:lpstr>Transmisión de listas</vt:lpstr>
      <vt:lpstr>Diseño personalizado</vt:lpstr>
      <vt:lpstr>COMENCEM…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www.escolajoanmiro.cat</vt:lpstr>
      <vt:lpstr>Fins aviat!!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Toshiba</dc:creator>
  <cp:lastModifiedBy>Belén Jorques</cp:lastModifiedBy>
  <cp:revision>84</cp:revision>
  <dcterms:created xsi:type="dcterms:W3CDTF">2017-10-14T09:13:27Z</dcterms:created>
  <dcterms:modified xsi:type="dcterms:W3CDTF">2018-10-15T18:50:23Z</dcterms:modified>
</cp:coreProperties>
</file>