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3813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28d36ca4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28d36ca4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2b0029e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2b0029e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28d36ca4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028d36ca4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2b0029e2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2b0029e2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28d36ca4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028d36ca4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2413" y="685700"/>
            <a:ext cx="3419475" cy="43053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" name="Google Shape;56;p13"/>
          <p:cNvSpPr txBox="1"/>
          <p:nvPr/>
        </p:nvSpPr>
        <p:spPr>
          <a:xfrm>
            <a:off x="902575" y="79475"/>
            <a:ext cx="7338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b="1"/>
              <a:t>LA SORRA MÀGICA</a:t>
            </a:r>
            <a:endParaRPr sz="3400" b="1"/>
          </a:p>
        </p:txBody>
      </p:sp>
      <p:sp>
        <p:nvSpPr>
          <p:cNvPr id="57" name="Google Shape;57;p13"/>
          <p:cNvSpPr txBox="1"/>
          <p:nvPr/>
        </p:nvSpPr>
        <p:spPr>
          <a:xfrm>
            <a:off x="533425" y="1192850"/>
            <a:ext cx="36225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/>
              <a:t>INGREDIENTS: 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/>
              <a:t>-FARINA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/>
              <a:t>-OLI CORPORAL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/>
              <a:t>-COLORANT ALIMENTARI</a:t>
            </a:r>
            <a:endParaRPr sz="210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77960">
            <a:off x="601825" y="3123149"/>
            <a:ext cx="1172127" cy="1745679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92269">
            <a:off x="2524950" y="3288300"/>
            <a:ext cx="2289026" cy="1415381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3169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820" b="1"/>
              <a:t>BARREGEM FARINA I OLI:</a:t>
            </a:r>
            <a:endParaRPr sz="1820" b="1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4425" y="72970"/>
            <a:ext cx="3035375" cy="2851925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7" name="Google Shape;67;p14"/>
          <p:cNvSpPr/>
          <p:nvPr/>
        </p:nvSpPr>
        <p:spPr>
          <a:xfrm>
            <a:off x="1678175" y="926225"/>
            <a:ext cx="548700" cy="595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8025" y="3026525"/>
            <a:ext cx="3248825" cy="19735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275" y="518400"/>
            <a:ext cx="5537750" cy="3024225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0" name="Google Shape;70;p14"/>
          <p:cNvSpPr txBox="1"/>
          <p:nvPr/>
        </p:nvSpPr>
        <p:spPr>
          <a:xfrm>
            <a:off x="1154925" y="4407500"/>
            <a:ext cx="417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/>
              <a:t>I PER ÚLTIM POSEM COLORANT</a:t>
            </a:r>
            <a:endParaRPr sz="1800" b="1"/>
          </a:p>
        </p:txBody>
      </p:sp>
      <p:sp>
        <p:nvSpPr>
          <p:cNvPr id="71" name="Google Shape;71;p14"/>
          <p:cNvSpPr/>
          <p:nvPr/>
        </p:nvSpPr>
        <p:spPr>
          <a:xfrm flipH="1">
            <a:off x="1871675" y="1209325"/>
            <a:ext cx="355200" cy="241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3169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820" b="1"/>
              <a:t>BARREGEM FARINA I OLI:</a:t>
            </a:r>
            <a:endParaRPr sz="1820" b="1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1275800" y="4407500"/>
            <a:ext cx="405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/>
              <a:t>I PER ÚLTIM POSEM COLORANT</a:t>
            </a:r>
            <a:endParaRPr sz="1800" b="1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27" y="617750"/>
            <a:ext cx="4160425" cy="311565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226" y="66675"/>
            <a:ext cx="3449999" cy="2645187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2500" y="2711859"/>
            <a:ext cx="3169799" cy="2344642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6">
            <a:alphaModFix/>
          </a:blip>
          <a:srcRect t="2563" r="64039" b="54848"/>
          <a:stretch/>
        </p:blipFill>
        <p:spPr>
          <a:xfrm rot="-777520">
            <a:off x="4222578" y="2582135"/>
            <a:ext cx="1285592" cy="1522406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311700" y="95125"/>
            <a:ext cx="8015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/>
              <a:t>BARREGEM</a:t>
            </a:r>
            <a:endParaRPr sz="4700" b="1"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25" y="95131"/>
            <a:ext cx="2581275" cy="1928813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7650" y="95124"/>
            <a:ext cx="3107075" cy="2618326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4275" y="2781170"/>
            <a:ext cx="2449450" cy="2222807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625" y="2248950"/>
            <a:ext cx="3572831" cy="2800475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4" name="Google Shape;94;p16"/>
          <p:cNvSpPr/>
          <p:nvPr/>
        </p:nvSpPr>
        <p:spPr>
          <a:xfrm>
            <a:off x="2263300" y="3137764"/>
            <a:ext cx="608400" cy="646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1138" y="790183"/>
            <a:ext cx="2581274" cy="194243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161150" y="95125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/>
              <a:t>BARREGEM</a:t>
            </a:r>
            <a:endParaRPr sz="4700" b="1"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71" y="95121"/>
            <a:ext cx="2503675" cy="3296425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4938" y="228038"/>
            <a:ext cx="3514725" cy="4562475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9606" y="3140031"/>
            <a:ext cx="2503675" cy="1912069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3132345" y="682975"/>
            <a:ext cx="2080500" cy="2120725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HIPÒTESI: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44"/>
              <a:t>QUÈ SORTIRÀ?: </a:t>
            </a:r>
            <a:endParaRPr sz="2244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44"/>
              <a:t>-UN PASTÍS, PLASTILINA…</a:t>
            </a:r>
            <a:endParaRPr sz="2244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244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44"/>
              <a:t>PERÒ NO ENS HO PODEM MENJAR I TAMPOC</a:t>
            </a:r>
            <a:endParaRPr sz="2177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77"/>
              <a:t>PODEM FER BOLETES.</a:t>
            </a:r>
            <a:endParaRPr sz="2177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77" b="1"/>
              <a:t>ÉS SORRA!</a:t>
            </a:r>
            <a:endParaRPr sz="2577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77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44"/>
              <a:t>QUIN COLOR HA </a:t>
            </a:r>
            <a:endParaRPr sz="2244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44"/>
              <a:t>SORTIT BARREJANT</a:t>
            </a:r>
            <a:endParaRPr sz="2244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44"/>
              <a:t>GROC I BLAU?</a:t>
            </a:r>
            <a:endParaRPr sz="2244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44"/>
              <a:t> </a:t>
            </a:r>
            <a:r>
              <a:rPr lang="es" sz="2244" b="1"/>
              <a:t>VERD!</a:t>
            </a:r>
            <a:endParaRPr sz="2244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77"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3075" y="2840343"/>
            <a:ext cx="2925376" cy="174565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5225" y="215550"/>
            <a:ext cx="2803225" cy="1973475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479761">
            <a:off x="3665931" y="3415483"/>
            <a:ext cx="1407011" cy="1407011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Presentación en pantalla (16:9)</PresentationFormat>
  <Paragraphs>24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Simple Light</vt:lpstr>
      <vt:lpstr>Presentación de PowerPoint</vt:lpstr>
      <vt:lpstr>BARREGEM FARINA I OLI:</vt:lpstr>
      <vt:lpstr>BARREGEM FARINA I OLI:</vt:lpstr>
      <vt:lpstr>Presentación de PowerPoint</vt:lpstr>
      <vt:lpstr>Presentación de PowerPoint</vt:lpstr>
      <vt:lpstr>HIPÒTESI: QUÈ SORTIRÀ?:  -UN PASTÍS, PLASTILINA…  PERÒ NO ENS HO PODEM MENJAR I TAMPOC PODEM FER BOLETES. ÉS SORRA!  QUIN COLOR HA  SORTIT BARREJANT GROC I BLAU?  VERD!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</dc:creator>
  <cp:lastModifiedBy>prof</cp:lastModifiedBy>
  <cp:revision>1</cp:revision>
  <dcterms:modified xsi:type="dcterms:W3CDTF">2021-11-25T08:32:50Z</dcterms:modified>
</cp:coreProperties>
</file>