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comment1.xml" ContentType="application/vnd.openxmlformats-officedocument.presentationml.comments+xml"/>
  <Override PartName="/ppt/commentAuthors.xml" ContentType="application/vnd.openxmlformats-officedocument.presentationml.commentAuthor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saveSubsetFonts="1">
  <p:sldMasterIdLst>
    <p:sldMasterId r:id="rId1" id="2147483660"/>
  </p:sldMasterIdLst>
  <p:sldIdLst>
    <p:sldId r:id="rId2" id="256"/>
    <p:sldId r:id="rId3" id="257"/>
    <p:sldId r:id="rId4" id="258"/>
    <p:sldId r:id="rId5" id="259"/>
    <p:sldId r:id="rId6" id="260"/>
    <p:sldId r:id="rId7" id="261"/>
  </p:sldIdLst>
  <p:sldSz cx="9144000" cy="6858000" type="screen4x3"/>
  <p:notesSz cx="6858000" cy="9144000"/>
  <p:defaultTextStyle>
    <a:defPPr>
      <a:defRPr lang="en-US"/>
    </a:defPPr>
    <a:lvl1pPr eaLnBrk="1" defTabSz="914400" latinLnBrk="0" rtl="0" marL="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eaLnBrk="1" defTabSz="914400" latinLnBrk="0" rtl="0" marL="4572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eaLnBrk="1" defTabSz="914400" latinLnBrk="0" rtl="0" marL="9144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eaLnBrk="1" defTabSz="914400" latinLnBrk="0" rtl="0" marL="13716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eaLnBrk="1" defTabSz="914400" latinLnBrk="0" rtl="0" marL="18288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eaLnBrk="1" defTabSz="914400" latinLnBrk="0" rtl="0" marL="22860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eaLnBrk="1" defTabSz="914400" latinLnBrk="0" rtl="0" marL="27432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eaLnBrk="1" defTabSz="914400" latinLnBrk="0" rtl="0" marL="32004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eaLnBrk="1" defTabSz="914400" latinLnBrk="0" rtl="0" marL="36576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http://customooxmlschemas.google.com/">
      <go:slidesCustomData xmlns:go="http://customooxmlschemas.google.com/" roundtripDataSignature="AMtx7mhVtfAioHFKGtmcMpn19I1JbK8ZmQ==" r:id="rId13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clrIdx="0" initials="" lastIdx="1" name="3a joancoret" id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Type="http://schemas.openxmlformats.org/officeDocument/2006/relationships/presProps" Target="presProps.xml" Id="rId8"></Relationship><Relationship Type="http://schemas.openxmlformats.org/officeDocument/2006/relationships/slide" Target="slides/slide2.xml" Id="rId3"></Relationship><Relationship Type="http://schemas.openxmlformats.org/officeDocument/2006/relationships/slide" Target="slides/slide6.xml" Id="rId7"></Relationship><Relationship Type="http://schemas.openxmlformats.org/officeDocument/2006/relationships/slide" Target="slides/slide1.xml" Id="rId2"></Relationship><Relationship Type="http://schemas.openxmlformats.org/officeDocument/2006/relationships/slideMaster" Target="slideMasters/slideMaster1.xml" Id="rId1"></Relationship><Relationship Type="http://schemas.openxmlformats.org/officeDocument/2006/relationships/slide" Target="slides/slide5.xml" Id="rId6"></Relationship><Relationship Type="http://schemas.openxmlformats.org/officeDocument/2006/relationships/tableStyles" Target="tableStyles.xml" Id="rId11"></Relationship><Relationship Type="http://schemas.openxmlformats.org/officeDocument/2006/relationships/slide" Target="slides/slide4.xml" Id="rId5"></Relationship><Relationship Type="http://schemas.openxmlformats.org/officeDocument/2006/relationships/theme" Target="theme/theme1.xml" Id="rId10"></Relationship><Relationship Type="http://schemas.openxmlformats.org/officeDocument/2006/relationships/slide" Target="slides/slide3.xml" Id="rId4"></Relationship><Relationship Type="http://schemas.openxmlformats.org/officeDocument/2006/relationships/viewProps" Target="viewProps.xml" Id="rId9"></Relationship><Relationship Target="commentAuthors.xml" Type="http://schemas.openxmlformats.org/officeDocument/2006/relationships/commentAuthors" Id="rId12"></Relationship><Relationship Target="metadata" Type="http://customschemas.google.com/relationships/presentationmetadata" Id="rId13"></Relationship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>
  <p:cm dt="2020-05-21T10:42:17.731" authorId="0" idx="1">
    <p:pos x="2448" y="2736"/>
    <p:text>GENIAL, NORA.
AQUETES PRESENTACIONS ESTAN SÚPER BÉ.
EY FELICITO PER FER MÉS DEL QUE SE' T DEMANA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ie3zCA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Type="http://schemas.openxmlformats.org/officeDocument/2006/relationships/slideLayout" Target="../slideLayouts/slideLayout1.xml" Id="rId1"></Relationship><Relationship Target="../comments/comment1.xml" Type="http://schemas.openxmlformats.org/officeDocument/2006/relationships/comments" Id="rId2"></Relationship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L’ou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</a:t>
            </a:r>
            <a:r>
              <a:rPr lang="es-ES" dirty="0" err="1" smtClean="0"/>
              <a:t>l’aigua</a:t>
            </a:r>
            <a:r>
              <a:rPr lang="es-ES" dirty="0" smtClean="0"/>
              <a:t> i sal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Tasca 3 </a:t>
            </a:r>
            <a:r>
              <a:rPr lang="es-ES" dirty="0" err="1" smtClean="0"/>
              <a:t>experiment</a:t>
            </a:r>
            <a:r>
              <a:rPr lang="es-ES" dirty="0" smtClean="0"/>
              <a:t> 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766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6200"/>
            <a:ext cx="7520940" cy="609600"/>
          </a:xfrm>
        </p:spPr>
        <p:txBody>
          <a:bodyPr/>
          <a:lstStyle/>
          <a:p>
            <a:r>
              <a:rPr lang="es-ES" dirty="0" smtClean="0"/>
              <a:t>Primera </a:t>
            </a:r>
            <a:r>
              <a:rPr lang="es-ES" dirty="0" err="1" smtClean="0"/>
              <a:t>part</a:t>
            </a:r>
            <a:endParaRPr lang="es-E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8610600" cy="3960812"/>
          </a:xfrm>
        </p:spPr>
      </p:pic>
    </p:spTree>
    <p:extLst>
      <p:ext uri="{BB962C8B-B14F-4D97-AF65-F5344CB8AC3E}">
        <p14:creationId xmlns:p14="http://schemas.microsoft.com/office/powerpoint/2010/main" val="406436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6200"/>
            <a:ext cx="7520940" cy="533400"/>
          </a:xfrm>
        </p:spPr>
        <p:txBody>
          <a:bodyPr/>
          <a:lstStyle/>
          <a:p>
            <a:r>
              <a:rPr lang="es-ES" dirty="0" err="1" smtClean="0"/>
              <a:t>Segona</a:t>
            </a:r>
            <a:r>
              <a:rPr lang="es-ES" dirty="0" smtClean="0"/>
              <a:t> </a:t>
            </a:r>
            <a:r>
              <a:rPr lang="es-ES" dirty="0" err="1" smtClean="0"/>
              <a:t>part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8305800" cy="3994150"/>
          </a:xfrm>
        </p:spPr>
      </p:pic>
    </p:spTree>
    <p:extLst>
      <p:ext uri="{BB962C8B-B14F-4D97-AF65-F5344CB8AC3E}">
        <p14:creationId xmlns:p14="http://schemas.microsoft.com/office/powerpoint/2010/main" val="1293776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6200"/>
            <a:ext cx="7520940" cy="457200"/>
          </a:xfrm>
        </p:spPr>
        <p:txBody>
          <a:bodyPr/>
          <a:lstStyle/>
          <a:p>
            <a:r>
              <a:rPr lang="es-ES" dirty="0" smtClean="0"/>
              <a:t>Tercera </a:t>
            </a:r>
            <a:r>
              <a:rPr lang="es-ES" dirty="0" err="1" smtClean="0"/>
              <a:t>part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8686800" cy="3994150"/>
          </a:xfrm>
        </p:spPr>
      </p:pic>
    </p:spTree>
    <p:extLst>
      <p:ext uri="{BB962C8B-B14F-4D97-AF65-F5344CB8AC3E}">
        <p14:creationId xmlns:p14="http://schemas.microsoft.com/office/powerpoint/2010/main" val="89257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20940" cy="533400"/>
          </a:xfrm>
        </p:spPr>
        <p:txBody>
          <a:bodyPr/>
          <a:lstStyle/>
          <a:p>
            <a:r>
              <a:rPr lang="es-ES" dirty="0" err="1" smtClean="0"/>
              <a:t>Quarta</a:t>
            </a:r>
            <a:r>
              <a:rPr lang="es-ES" dirty="0" smtClean="0"/>
              <a:t> </a:t>
            </a:r>
            <a:r>
              <a:rPr lang="es-ES" dirty="0" err="1" smtClean="0"/>
              <a:t>part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8534400" cy="3841750"/>
          </a:xfrm>
        </p:spPr>
      </p:pic>
    </p:spTree>
    <p:extLst>
      <p:ext uri="{BB962C8B-B14F-4D97-AF65-F5344CB8AC3E}">
        <p14:creationId xmlns:p14="http://schemas.microsoft.com/office/powerpoint/2010/main" val="285246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Cinquena</a:t>
            </a:r>
            <a:r>
              <a:rPr lang="es-ES" dirty="0" smtClean="0"/>
              <a:t> </a:t>
            </a:r>
            <a:r>
              <a:rPr lang="es-ES" dirty="0" err="1" smtClean="0"/>
              <a:t>part</a:t>
            </a:r>
            <a:r>
              <a:rPr lang="es-ES" dirty="0" smtClean="0"/>
              <a:t> </a:t>
            </a:r>
            <a:r>
              <a:rPr lang="es-ES" dirty="0" err="1" smtClean="0"/>
              <a:t>experiment</a:t>
            </a:r>
            <a:r>
              <a:rPr lang="es-ES" dirty="0" smtClean="0"/>
              <a:t> </a:t>
            </a:r>
            <a:r>
              <a:rPr lang="es-ES" dirty="0" err="1" smtClean="0"/>
              <a:t>ja</a:t>
            </a:r>
            <a:r>
              <a:rPr lang="es-ES" dirty="0" smtClean="0"/>
              <a:t> </a:t>
            </a:r>
            <a:r>
              <a:rPr lang="es-ES" dirty="0" err="1" smtClean="0"/>
              <a:t>acabat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2684859" cy="35798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80615"/>
            <a:ext cx="274320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40915"/>
            <a:ext cx="295275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83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</TotalTime>
  <Words>22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Angles</vt:lpstr>
      <vt:lpstr>L’ou amb l’aigua i sal</vt:lpstr>
      <vt:lpstr>Primera part</vt:lpstr>
      <vt:lpstr>Segona part</vt:lpstr>
      <vt:lpstr>Tercera part</vt:lpstr>
      <vt:lpstr>Quarta part</vt:lpstr>
      <vt:lpstr>Cinquena part experiment ja acabat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L’ou amb l’aigua i sal</dc:title>
  <dc:creator>PORTATIL 2</dc:creator>
  <cp:lastModifiedBy>PORTATIL 2</cp:lastModifiedBy>
  <cp:revision>3</cp:revision>
  <dcterms:created xsi:type="dcterms:W3CDTF">2006-08-16T00:00:00Z</dcterms:created>
  <dcterms:modified xsi:type="dcterms:W3CDTF">2020-05-21T09:48:37Z</dcterms:modified>
</cp:coreProperties>
</file>